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handoutMasterIdLst>
    <p:handoutMasterId r:id="rId17"/>
  </p:handoutMasterIdLst>
  <p:sldIdLst>
    <p:sldId id="274" r:id="rId3"/>
    <p:sldId id="277" r:id="rId4"/>
    <p:sldId id="278" r:id="rId5"/>
    <p:sldId id="287" r:id="rId6"/>
    <p:sldId id="288" r:id="rId7"/>
    <p:sldId id="286" r:id="rId8"/>
    <p:sldId id="281" r:id="rId9"/>
    <p:sldId id="282" r:id="rId10"/>
    <p:sldId id="283" r:id="rId11"/>
    <p:sldId id="279" r:id="rId12"/>
    <p:sldId id="285" r:id="rId13"/>
    <p:sldId id="284" r:id="rId14"/>
    <p:sldId id="272" r:id="rId15"/>
  </p:sldIdLst>
  <p:sldSz cx="9144000" cy="6858000" type="screen4x3"/>
  <p:notesSz cx="6797675" cy="9874250"/>
  <p:defaultTextStyle>
    <a:defPPr>
      <a:defRPr lang="sk-S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zivatel" initials="u"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79" autoAdjust="0"/>
    <p:restoredTop sz="94667" autoAdjust="0"/>
  </p:normalViewPr>
  <p:slideViewPr>
    <p:cSldViewPr>
      <p:cViewPr>
        <p:scale>
          <a:sx n="90" d="100"/>
          <a:sy n="90" d="100"/>
        </p:scale>
        <p:origin x="-672" y="-3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4958" cy="494187"/>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r>
              <a:rPr lang="en-US"/>
              <a:t>ANTIMONOPOLY OFFICE of the Slovak Republic</a:t>
            </a:r>
          </a:p>
        </p:txBody>
      </p:sp>
      <p:sp>
        <p:nvSpPr>
          <p:cNvPr id="3" name="Zástupný symbol dátumu 2"/>
          <p:cNvSpPr>
            <a:spLocks noGrp="1"/>
          </p:cNvSpPr>
          <p:nvPr>
            <p:ph type="dt" sz="quarter" idx="1"/>
          </p:nvPr>
        </p:nvSpPr>
        <p:spPr>
          <a:xfrm>
            <a:off x="3851098" y="0"/>
            <a:ext cx="2944958" cy="494187"/>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DD22D08-8AF8-4E35-BDDA-F1871B4860D1}" type="datetimeFigureOut">
              <a:rPr lang="en-US"/>
              <a:pPr>
                <a:defRPr/>
              </a:pPr>
              <a:t>5/9/2014</a:t>
            </a:fld>
            <a:endParaRPr lang="en-US"/>
          </a:p>
        </p:txBody>
      </p:sp>
      <p:sp>
        <p:nvSpPr>
          <p:cNvPr id="4" name="Zástupný symbol päty 3"/>
          <p:cNvSpPr>
            <a:spLocks noGrp="1"/>
          </p:cNvSpPr>
          <p:nvPr>
            <p:ph type="ftr" sz="quarter" idx="2"/>
          </p:nvPr>
        </p:nvSpPr>
        <p:spPr>
          <a:xfrm>
            <a:off x="0" y="9378485"/>
            <a:ext cx="2944958" cy="4941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Zástupný symbol čísla snímky 4"/>
          <p:cNvSpPr>
            <a:spLocks noGrp="1"/>
          </p:cNvSpPr>
          <p:nvPr>
            <p:ph type="sldNum" sz="quarter" idx="3"/>
          </p:nvPr>
        </p:nvSpPr>
        <p:spPr>
          <a:xfrm>
            <a:off x="3851098" y="9378485"/>
            <a:ext cx="2944958" cy="4941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9280DF5-7E60-44CA-A7AD-25CA61304150}" type="slidenum">
              <a:rPr lang="en-US"/>
              <a:pPr>
                <a:defRPr/>
              </a:pPr>
              <a:t>‹#›</a:t>
            </a:fld>
            <a:endParaRPr lang="en-US"/>
          </a:p>
        </p:txBody>
      </p:sp>
    </p:spTree>
    <p:extLst>
      <p:ext uri="{BB962C8B-B14F-4D97-AF65-F5344CB8AC3E}">
        <p14:creationId xmlns:p14="http://schemas.microsoft.com/office/powerpoint/2010/main" val="17343809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4958" cy="494187"/>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r>
              <a:rPr lang="en-US"/>
              <a:t>ANTIMONOPOLY OFFICE of the Slovak Republic</a:t>
            </a:r>
          </a:p>
        </p:txBody>
      </p:sp>
      <p:sp>
        <p:nvSpPr>
          <p:cNvPr id="3" name="Zástupný symbol dátumu 2"/>
          <p:cNvSpPr>
            <a:spLocks noGrp="1"/>
          </p:cNvSpPr>
          <p:nvPr>
            <p:ph type="dt" idx="1"/>
          </p:nvPr>
        </p:nvSpPr>
        <p:spPr>
          <a:xfrm>
            <a:off x="3851098" y="0"/>
            <a:ext cx="2944958" cy="494187"/>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9B8D0E0-07CC-468A-ACAB-DB3DD40048CF}" type="datetimeFigureOut">
              <a:rPr lang="en-US"/>
              <a:pPr>
                <a:defRPr/>
              </a:pPr>
              <a:t>5/9/2014</a:t>
            </a:fld>
            <a:endParaRPr lang="en-US"/>
          </a:p>
        </p:txBody>
      </p:sp>
      <p:sp>
        <p:nvSpPr>
          <p:cNvPr id="4" name="Zástupný symbol obrazu snímky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Zástupný symbol poznámok 4"/>
          <p:cNvSpPr>
            <a:spLocks noGrp="1"/>
          </p:cNvSpPr>
          <p:nvPr>
            <p:ph type="body" sz="quarter" idx="3"/>
          </p:nvPr>
        </p:nvSpPr>
        <p:spPr>
          <a:xfrm>
            <a:off x="679606" y="4690822"/>
            <a:ext cx="5438464" cy="4442939"/>
          </a:xfrm>
          <a:prstGeom prst="rect">
            <a:avLst/>
          </a:prstGeom>
        </p:spPr>
        <p:txBody>
          <a:bodyPr vert="horz" lIns="91440" tIns="45720" rIns="91440" bIns="45720" rtlCol="0"/>
          <a:lstStyle/>
          <a:p>
            <a:pPr lvl="0"/>
            <a:r>
              <a:rPr lang="sk-SK" noProof="0" smtClean="0"/>
              <a:t>Upravte štýl predlohy textu.</a:t>
            </a:r>
          </a:p>
          <a:p>
            <a:pPr lvl="1"/>
            <a:r>
              <a:rPr lang="sk-SK" noProof="0" smtClean="0"/>
              <a:t>Druhá úroveň</a:t>
            </a:r>
          </a:p>
          <a:p>
            <a:pPr lvl="2"/>
            <a:r>
              <a:rPr lang="sk-SK" noProof="0" smtClean="0"/>
              <a:t>Tretia úroveň</a:t>
            </a:r>
          </a:p>
          <a:p>
            <a:pPr lvl="3"/>
            <a:r>
              <a:rPr lang="sk-SK" noProof="0" smtClean="0"/>
              <a:t>Štvrtá úroveň</a:t>
            </a:r>
          </a:p>
          <a:p>
            <a:pPr lvl="4"/>
            <a:r>
              <a:rPr lang="sk-SK" noProof="0" smtClean="0"/>
              <a:t>Piata úroveň</a:t>
            </a:r>
            <a:endParaRPr lang="en-US" noProof="0"/>
          </a:p>
        </p:txBody>
      </p:sp>
      <p:sp>
        <p:nvSpPr>
          <p:cNvPr id="6" name="Zástupný symbol päty 5"/>
          <p:cNvSpPr>
            <a:spLocks noGrp="1"/>
          </p:cNvSpPr>
          <p:nvPr>
            <p:ph type="ftr" sz="quarter" idx="4"/>
          </p:nvPr>
        </p:nvSpPr>
        <p:spPr>
          <a:xfrm>
            <a:off x="0" y="9378485"/>
            <a:ext cx="2944958" cy="4941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Zástupný symbol čísla snímky 6"/>
          <p:cNvSpPr>
            <a:spLocks noGrp="1"/>
          </p:cNvSpPr>
          <p:nvPr>
            <p:ph type="sldNum" sz="quarter" idx="5"/>
          </p:nvPr>
        </p:nvSpPr>
        <p:spPr>
          <a:xfrm>
            <a:off x="3851098" y="9378485"/>
            <a:ext cx="2944958" cy="4941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50325D9-D0DA-4FDC-AF6A-F927B35AAD6B}" type="slidenum">
              <a:rPr lang="en-US"/>
              <a:pPr>
                <a:defRPr/>
              </a:pPr>
              <a:t>‹#›</a:t>
            </a:fld>
            <a:endParaRPr lang="en-US"/>
          </a:p>
        </p:txBody>
      </p:sp>
    </p:spTree>
    <p:extLst>
      <p:ext uri="{BB962C8B-B14F-4D97-AF65-F5344CB8AC3E}">
        <p14:creationId xmlns:p14="http://schemas.microsoft.com/office/powerpoint/2010/main" val="341363182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obrazu snímky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Zástupný symbol poznámo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sk-SK" altLang="sk-SK" dirty="0" smtClean="0"/>
          </a:p>
        </p:txBody>
      </p:sp>
      <p:sp>
        <p:nvSpPr>
          <p:cNvPr id="18436" name="Zástupný symbol čísla snímky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636D79D9-A542-4346-8F18-C21EAC92C62F}" type="slidenum">
              <a:rPr lang="en-US" altLang="sk-SK">
                <a:latin typeface="Calibri" pitchFamily="34" charset="0"/>
              </a:rPr>
              <a:pPr fontAlgn="base">
                <a:spcBef>
                  <a:spcPct val="0"/>
                </a:spcBef>
                <a:spcAft>
                  <a:spcPct val="0"/>
                </a:spcAft>
              </a:pPr>
              <a:t>1</a:t>
            </a:fld>
            <a:endParaRPr lang="en-US" altLang="sk-SK" dirty="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obrazu snímky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Zástupný symbol poznámo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sk-SK" altLang="sk-SK" smtClean="0"/>
          </a:p>
        </p:txBody>
      </p:sp>
      <p:sp>
        <p:nvSpPr>
          <p:cNvPr id="19460" name="Zástupný symbol čísla snímky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D4D47AEB-3849-43E5-8AD1-6A9B76879943}" type="slidenum">
              <a:rPr lang="en-US" altLang="sk-SK">
                <a:latin typeface="Calibri" pitchFamily="34" charset="0"/>
              </a:rPr>
              <a:pPr fontAlgn="base">
                <a:spcBef>
                  <a:spcPct val="0"/>
                </a:spcBef>
                <a:spcAft>
                  <a:spcPct val="0"/>
                </a:spcAft>
              </a:pPr>
              <a:t>13</a:t>
            </a:fld>
            <a:endParaRPr lang="en-US" altLang="sk-SK">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á snímka">
    <p:bg>
      <p:bgRef idx="1001">
        <a:schemeClr val="bg2"/>
      </p:bgRef>
    </p:bg>
    <p:spTree>
      <p:nvGrpSpPr>
        <p:cNvPr id="1" name=""/>
        <p:cNvGrpSpPr/>
        <p:nvPr/>
      </p:nvGrpSpPr>
      <p:grpSpPr>
        <a:xfrm>
          <a:off x="0" y="0"/>
          <a:ext cx="0" cy="0"/>
          <a:chOff x="0" y="0"/>
          <a:chExt cx="0" cy="0"/>
        </a:xfrm>
      </p:grpSpPr>
      <p:sp>
        <p:nvSpPr>
          <p:cNvPr id="3" name="Obdĺžnik 2"/>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Obdĺžnik 3"/>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bdĺžnik 4"/>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Nadpis 7"/>
          <p:cNvSpPr txBox="1">
            <a:spLocks/>
          </p:cNvSpPr>
          <p:nvPr/>
        </p:nvSpPr>
        <p:spPr>
          <a:xfrm>
            <a:off x="1333500" y="1844675"/>
            <a:ext cx="6477000" cy="1828800"/>
          </a:xfrm>
          <a:prstGeom prst="rect">
            <a:avLst/>
          </a:prstGeom>
        </p:spPr>
        <p:txBody>
          <a:bodyPr anchor="b">
            <a:normAutofit/>
          </a:bodyPr>
          <a:lstStyle>
            <a:lvl1pPr algn="l" rtl="0" eaLnBrk="1" latinLnBrk="0" hangingPunct="1">
              <a:spcBef>
                <a:spcPct val="0"/>
              </a:spcBef>
              <a:buNone/>
              <a:defRPr kumimoji="0" sz="4400" kern="1200" cap="all" baseline="0">
                <a:solidFill>
                  <a:schemeClr val="bg1"/>
                </a:solidFill>
                <a:latin typeface="+mj-lt"/>
                <a:ea typeface="+mj-ea"/>
                <a:cs typeface="+mj-cs"/>
              </a:defRPr>
            </a:lvl1pPr>
          </a:lstStyle>
          <a:p>
            <a:pPr fontAlgn="auto">
              <a:spcAft>
                <a:spcPts val="0"/>
              </a:spcAft>
              <a:defRPr/>
            </a:pPr>
            <a:endParaRPr lang="en-US" dirty="0"/>
          </a:p>
        </p:txBody>
      </p:sp>
      <p:pic>
        <p:nvPicPr>
          <p:cNvPr id="7" name="Obrázok 1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Nadpis 7"/>
          <p:cNvSpPr>
            <a:spLocks noGrp="1"/>
          </p:cNvSpPr>
          <p:nvPr>
            <p:ph type="title"/>
          </p:nvPr>
        </p:nvSpPr>
        <p:spPr>
          <a:xfrm>
            <a:off x="539552" y="1628800"/>
            <a:ext cx="8153400" cy="1512168"/>
          </a:xfrm>
        </p:spPr>
        <p:txBody>
          <a:bodyPr/>
          <a:lstStyle>
            <a:lvl1pPr>
              <a:defRPr>
                <a:solidFill>
                  <a:schemeClr val="bg1"/>
                </a:solidFill>
              </a:defRPr>
            </a:lvl1pPr>
          </a:lstStyle>
          <a:p>
            <a:r>
              <a:rPr lang="sk-SK" smtClean="0"/>
              <a:t>Upravte štýly predlohy textu</a:t>
            </a:r>
            <a:endParaRPr lang="sk-SK" dirty="0"/>
          </a:p>
        </p:txBody>
      </p:sp>
    </p:spTree>
    <p:extLst>
      <p:ext uri="{BB962C8B-B14F-4D97-AF65-F5344CB8AC3E}">
        <p14:creationId xmlns:p14="http://schemas.microsoft.com/office/powerpoint/2010/main" val="334895751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pic>
        <p:nvPicPr>
          <p:cNvPr id="4" name="Obrázo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p:txBody>
          <a:bodyPr/>
          <a:lstStyle/>
          <a:p>
            <a:r>
              <a:rPr lang="sk-SK" smtClean="0"/>
              <a:t>Upravte štýly predlohy textu</a:t>
            </a:r>
            <a:endParaRPr lang="en-US"/>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čísla snímky 22"/>
          <p:cNvSpPr>
            <a:spLocks noGrp="1"/>
          </p:cNvSpPr>
          <p:nvPr>
            <p:ph type="sldNum" sz="quarter" idx="10"/>
          </p:nvPr>
        </p:nvSpPr>
        <p:spPr/>
        <p:txBody>
          <a:bodyPr/>
          <a:lstStyle>
            <a:lvl1pPr algn="ctr" eaLnBrk="1" latinLnBrk="0" hangingPunct="1">
              <a:defRPr kumimoji="0" sz="1400" b="1" smtClean="0">
                <a:solidFill>
                  <a:schemeClr val="bg1"/>
                </a:solidFill>
              </a:defRPr>
            </a:lvl1pPr>
          </a:lstStyle>
          <a:p>
            <a:pPr>
              <a:defRPr/>
            </a:pPr>
            <a:fld id="{2E07420A-1707-4995-AFBC-53403AA6C26A}" type="slidenum">
              <a:rPr lang="sk-SK"/>
              <a:pPr>
                <a:defRPr/>
              </a:pPr>
              <a:t>‹#›</a:t>
            </a:fld>
            <a:endParaRPr lang="sk-SK" dirty="0"/>
          </a:p>
        </p:txBody>
      </p:sp>
    </p:spTree>
    <p:extLst>
      <p:ext uri="{BB962C8B-B14F-4D97-AF65-F5344CB8AC3E}">
        <p14:creationId xmlns:p14="http://schemas.microsoft.com/office/powerpoint/2010/main" val="147695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Zvislý nadpis a text">
    <p:spTree>
      <p:nvGrpSpPr>
        <p:cNvPr id="1" name=""/>
        <p:cNvGrpSpPr/>
        <p:nvPr/>
      </p:nvGrpSpPr>
      <p:grpSpPr>
        <a:xfrm>
          <a:off x="0" y="0"/>
          <a:ext cx="0" cy="0"/>
          <a:chOff x="0" y="0"/>
          <a:chExt cx="0" cy="0"/>
        </a:xfrm>
      </p:grpSpPr>
      <p:sp>
        <p:nvSpPr>
          <p:cNvPr id="4" name="Obdĺžnik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bdĺžnik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ĺžnik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7" name="Obrázok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vislý nadpis 1"/>
          <p:cNvSpPr>
            <a:spLocks noGrp="1"/>
          </p:cNvSpPr>
          <p:nvPr>
            <p:ph type="title" orient="vert"/>
          </p:nvPr>
        </p:nvSpPr>
        <p:spPr>
          <a:xfrm>
            <a:off x="6553200" y="609600"/>
            <a:ext cx="2057400" cy="5516563"/>
          </a:xfrm>
        </p:spPr>
        <p:txBody>
          <a:bodyPr vert="eaVert"/>
          <a:lstStyle/>
          <a:p>
            <a:r>
              <a:rPr lang="sk-SK" smtClean="0"/>
              <a:t>Upravte štýly predlohy textu</a:t>
            </a:r>
            <a:endParaRPr lang="en-US"/>
          </a:p>
        </p:txBody>
      </p:sp>
      <p:sp>
        <p:nvSpPr>
          <p:cNvPr id="3" name="Zástupný symbol zvislého textu 2"/>
          <p:cNvSpPr>
            <a:spLocks noGrp="1"/>
          </p:cNvSpPr>
          <p:nvPr>
            <p:ph type="body" orient="vert" idx="1"/>
          </p:nvPr>
        </p:nvSpPr>
        <p:spPr>
          <a:xfrm>
            <a:off x="457200" y="609600"/>
            <a:ext cx="5562600" cy="5516564"/>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8" name="Zástupný symbol čísla snímky 22"/>
          <p:cNvSpPr>
            <a:spLocks noGrp="1"/>
          </p:cNvSpPr>
          <p:nvPr>
            <p:ph type="sldNum" sz="quarter" idx="10"/>
          </p:nvPr>
        </p:nvSpPr>
        <p:spPr>
          <a:xfrm>
            <a:off x="6011863" y="188913"/>
            <a:ext cx="533400" cy="244475"/>
          </a:xfrm>
        </p:spPr>
        <p:txBody>
          <a:bodyPr/>
          <a:lstStyle>
            <a:lvl1pPr algn="ctr" eaLnBrk="1" latinLnBrk="0" hangingPunct="1">
              <a:defRPr kumimoji="0" sz="1400" b="1" smtClean="0">
                <a:solidFill>
                  <a:schemeClr val="bg1"/>
                </a:solidFill>
              </a:defRPr>
            </a:lvl1pPr>
          </a:lstStyle>
          <a:p>
            <a:pPr>
              <a:defRPr/>
            </a:pPr>
            <a:fld id="{F57E0783-06C7-455C-AC74-7E78D1349B54}" type="slidenum">
              <a:rPr lang="sk-SK"/>
              <a:pPr>
                <a:defRPr/>
              </a:pPr>
              <a:t>‹#›</a:t>
            </a:fld>
            <a:endParaRPr lang="sk-SK" dirty="0"/>
          </a:p>
        </p:txBody>
      </p:sp>
    </p:spTree>
    <p:extLst>
      <p:ext uri="{BB962C8B-B14F-4D97-AF65-F5344CB8AC3E}">
        <p14:creationId xmlns:p14="http://schemas.microsoft.com/office/powerpoint/2010/main" val="3958305758"/>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lvl1pPr>
              <a:defRPr/>
            </a:lvl1pPr>
          </a:lstStyle>
          <a:p>
            <a:pPr>
              <a:defRPr/>
            </a:pPr>
            <a:endParaRPr lang="sk-SK"/>
          </a:p>
        </p:txBody>
      </p:sp>
      <p:sp>
        <p:nvSpPr>
          <p:cNvPr id="5" name="Zástupný symbol päty 4"/>
          <p:cNvSpPr>
            <a:spLocks noGrp="1"/>
          </p:cNvSpPr>
          <p:nvPr>
            <p:ph type="ftr" sz="quarter" idx="11"/>
          </p:nvPr>
        </p:nvSpPr>
        <p:spPr/>
        <p:txBody>
          <a:bodyPr/>
          <a:lstStyle>
            <a:lvl1pPr>
              <a:defRPr/>
            </a:lvl1pPr>
          </a:lstStyle>
          <a:p>
            <a:pPr>
              <a:defRPr/>
            </a:pP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1B927307-B6A4-4253-B02A-DEADBC6E8B18}" type="slidenum">
              <a:rPr lang="sk-SK"/>
              <a:pPr>
                <a:defRPr/>
              </a:pPr>
              <a:t>‹#›</a:t>
            </a:fld>
            <a:endParaRPr lang="sk-SK"/>
          </a:p>
        </p:txBody>
      </p:sp>
    </p:spTree>
    <p:extLst>
      <p:ext uri="{BB962C8B-B14F-4D97-AF65-F5344CB8AC3E}">
        <p14:creationId xmlns:p14="http://schemas.microsoft.com/office/powerpoint/2010/main" val="3079183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lvl1pPr>
              <a:defRPr/>
            </a:lvl1pPr>
          </a:lstStyle>
          <a:p>
            <a:pPr>
              <a:defRPr/>
            </a:pPr>
            <a:endParaRPr lang="sk-SK"/>
          </a:p>
        </p:txBody>
      </p:sp>
      <p:sp>
        <p:nvSpPr>
          <p:cNvPr id="5" name="Zástupný symbol päty 4"/>
          <p:cNvSpPr>
            <a:spLocks noGrp="1"/>
          </p:cNvSpPr>
          <p:nvPr>
            <p:ph type="ftr" sz="quarter" idx="11"/>
          </p:nvPr>
        </p:nvSpPr>
        <p:spPr/>
        <p:txBody>
          <a:bodyPr/>
          <a:lstStyle>
            <a:lvl1pPr>
              <a:defRPr/>
            </a:lvl1pPr>
          </a:lstStyle>
          <a:p>
            <a:pPr>
              <a:defRPr/>
            </a:pP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1BF5AC40-8F26-4423-8088-EC17DA1924E8}" type="slidenum">
              <a:rPr lang="sk-SK"/>
              <a:pPr>
                <a:defRPr/>
              </a:pPr>
              <a:t>‹#›</a:t>
            </a:fld>
            <a:endParaRPr lang="sk-SK"/>
          </a:p>
        </p:txBody>
      </p:sp>
    </p:spTree>
    <p:extLst>
      <p:ext uri="{BB962C8B-B14F-4D97-AF65-F5344CB8AC3E}">
        <p14:creationId xmlns:p14="http://schemas.microsoft.com/office/powerpoint/2010/main" val="3434606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lvl1pPr>
              <a:defRPr/>
            </a:lvl1pPr>
          </a:lstStyle>
          <a:p>
            <a:pPr>
              <a:defRPr/>
            </a:pPr>
            <a:endParaRPr lang="sk-SK"/>
          </a:p>
        </p:txBody>
      </p:sp>
      <p:sp>
        <p:nvSpPr>
          <p:cNvPr id="5" name="Zástupný symbol päty 4"/>
          <p:cNvSpPr>
            <a:spLocks noGrp="1"/>
          </p:cNvSpPr>
          <p:nvPr>
            <p:ph type="ftr" sz="quarter" idx="11"/>
          </p:nvPr>
        </p:nvSpPr>
        <p:spPr/>
        <p:txBody>
          <a:bodyPr/>
          <a:lstStyle>
            <a:lvl1pPr>
              <a:defRPr/>
            </a:lvl1pPr>
          </a:lstStyle>
          <a:p>
            <a:pPr>
              <a:defRPr/>
            </a:pP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CA3232C7-B5AC-400C-8CC3-EED57082C3F4}" type="slidenum">
              <a:rPr lang="sk-SK"/>
              <a:pPr>
                <a:defRPr/>
              </a:pPr>
              <a:t>‹#›</a:t>
            </a:fld>
            <a:endParaRPr lang="sk-SK"/>
          </a:p>
        </p:txBody>
      </p:sp>
    </p:spTree>
    <p:extLst>
      <p:ext uri="{BB962C8B-B14F-4D97-AF65-F5344CB8AC3E}">
        <p14:creationId xmlns:p14="http://schemas.microsoft.com/office/powerpoint/2010/main" val="3321010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3"/>
          <p:cNvSpPr>
            <a:spLocks noGrp="1"/>
          </p:cNvSpPr>
          <p:nvPr>
            <p:ph type="dt" sz="half" idx="10"/>
          </p:nvPr>
        </p:nvSpPr>
        <p:spPr/>
        <p:txBody>
          <a:bodyPr/>
          <a:lstStyle>
            <a:lvl1pPr>
              <a:defRPr/>
            </a:lvl1pPr>
          </a:lstStyle>
          <a:p>
            <a:pPr>
              <a:defRPr/>
            </a:pPr>
            <a:endParaRPr lang="sk-SK"/>
          </a:p>
        </p:txBody>
      </p:sp>
      <p:sp>
        <p:nvSpPr>
          <p:cNvPr id="6" name="Zástupný symbol päty 4"/>
          <p:cNvSpPr>
            <a:spLocks noGrp="1"/>
          </p:cNvSpPr>
          <p:nvPr>
            <p:ph type="ftr" sz="quarter" idx="11"/>
          </p:nvPr>
        </p:nvSpPr>
        <p:spPr/>
        <p:txBody>
          <a:bodyPr/>
          <a:lstStyle>
            <a:lvl1pPr>
              <a:defRPr/>
            </a:lvl1pPr>
          </a:lstStyle>
          <a:p>
            <a:pPr>
              <a:defRPr/>
            </a:pPr>
            <a:endParaRPr lang="sk-SK"/>
          </a:p>
        </p:txBody>
      </p:sp>
      <p:sp>
        <p:nvSpPr>
          <p:cNvPr id="7" name="Zástupný symbol čísla snímky 5"/>
          <p:cNvSpPr>
            <a:spLocks noGrp="1"/>
          </p:cNvSpPr>
          <p:nvPr>
            <p:ph type="sldNum" sz="quarter" idx="12"/>
          </p:nvPr>
        </p:nvSpPr>
        <p:spPr/>
        <p:txBody>
          <a:bodyPr/>
          <a:lstStyle>
            <a:lvl1pPr>
              <a:defRPr/>
            </a:lvl1pPr>
          </a:lstStyle>
          <a:p>
            <a:pPr>
              <a:defRPr/>
            </a:pPr>
            <a:fld id="{EAA901B1-63DF-4F1D-8FD3-478AE4FC8E14}" type="slidenum">
              <a:rPr lang="sk-SK"/>
              <a:pPr>
                <a:defRPr/>
              </a:pPr>
              <a:t>‹#›</a:t>
            </a:fld>
            <a:endParaRPr lang="sk-SK"/>
          </a:p>
        </p:txBody>
      </p:sp>
    </p:spTree>
    <p:extLst>
      <p:ext uri="{BB962C8B-B14F-4D97-AF65-F5344CB8AC3E}">
        <p14:creationId xmlns:p14="http://schemas.microsoft.com/office/powerpoint/2010/main" val="960614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3"/>
          <p:cNvSpPr>
            <a:spLocks noGrp="1"/>
          </p:cNvSpPr>
          <p:nvPr>
            <p:ph type="dt" sz="half" idx="10"/>
          </p:nvPr>
        </p:nvSpPr>
        <p:spPr/>
        <p:txBody>
          <a:bodyPr/>
          <a:lstStyle>
            <a:lvl1pPr>
              <a:defRPr/>
            </a:lvl1pPr>
          </a:lstStyle>
          <a:p>
            <a:pPr>
              <a:defRPr/>
            </a:pPr>
            <a:endParaRPr lang="sk-SK"/>
          </a:p>
        </p:txBody>
      </p:sp>
      <p:sp>
        <p:nvSpPr>
          <p:cNvPr id="8" name="Zástupný symbol päty 4"/>
          <p:cNvSpPr>
            <a:spLocks noGrp="1"/>
          </p:cNvSpPr>
          <p:nvPr>
            <p:ph type="ftr" sz="quarter" idx="11"/>
          </p:nvPr>
        </p:nvSpPr>
        <p:spPr/>
        <p:txBody>
          <a:bodyPr/>
          <a:lstStyle>
            <a:lvl1pPr>
              <a:defRPr/>
            </a:lvl1pPr>
          </a:lstStyle>
          <a:p>
            <a:pPr>
              <a:defRPr/>
            </a:pPr>
            <a:endParaRPr lang="sk-SK"/>
          </a:p>
        </p:txBody>
      </p:sp>
      <p:sp>
        <p:nvSpPr>
          <p:cNvPr id="9" name="Zástupný symbol čísla snímky 5"/>
          <p:cNvSpPr>
            <a:spLocks noGrp="1"/>
          </p:cNvSpPr>
          <p:nvPr>
            <p:ph type="sldNum" sz="quarter" idx="12"/>
          </p:nvPr>
        </p:nvSpPr>
        <p:spPr/>
        <p:txBody>
          <a:bodyPr/>
          <a:lstStyle>
            <a:lvl1pPr>
              <a:defRPr/>
            </a:lvl1pPr>
          </a:lstStyle>
          <a:p>
            <a:pPr>
              <a:defRPr/>
            </a:pPr>
            <a:fld id="{24B92437-FA8E-44F1-9D3C-E524A55B25C8}" type="slidenum">
              <a:rPr lang="sk-SK"/>
              <a:pPr>
                <a:defRPr/>
              </a:pPr>
              <a:t>‹#›</a:t>
            </a:fld>
            <a:endParaRPr lang="sk-SK"/>
          </a:p>
        </p:txBody>
      </p:sp>
    </p:spTree>
    <p:extLst>
      <p:ext uri="{BB962C8B-B14F-4D97-AF65-F5344CB8AC3E}">
        <p14:creationId xmlns:p14="http://schemas.microsoft.com/office/powerpoint/2010/main" val="15127657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3"/>
          <p:cNvSpPr>
            <a:spLocks noGrp="1"/>
          </p:cNvSpPr>
          <p:nvPr>
            <p:ph type="dt" sz="half" idx="10"/>
          </p:nvPr>
        </p:nvSpPr>
        <p:spPr/>
        <p:txBody>
          <a:bodyPr/>
          <a:lstStyle>
            <a:lvl1pPr>
              <a:defRPr/>
            </a:lvl1pPr>
          </a:lstStyle>
          <a:p>
            <a:pPr>
              <a:defRPr/>
            </a:pPr>
            <a:endParaRPr lang="sk-SK"/>
          </a:p>
        </p:txBody>
      </p:sp>
      <p:sp>
        <p:nvSpPr>
          <p:cNvPr id="4" name="Zástupný symbol päty 4"/>
          <p:cNvSpPr>
            <a:spLocks noGrp="1"/>
          </p:cNvSpPr>
          <p:nvPr>
            <p:ph type="ftr" sz="quarter" idx="11"/>
          </p:nvPr>
        </p:nvSpPr>
        <p:spPr/>
        <p:txBody>
          <a:bodyPr/>
          <a:lstStyle>
            <a:lvl1pPr>
              <a:defRPr/>
            </a:lvl1pPr>
          </a:lstStyle>
          <a:p>
            <a:pPr>
              <a:defRPr/>
            </a:pPr>
            <a:endParaRPr lang="sk-SK"/>
          </a:p>
        </p:txBody>
      </p:sp>
      <p:sp>
        <p:nvSpPr>
          <p:cNvPr id="5" name="Zástupný symbol čísla snímky 5"/>
          <p:cNvSpPr>
            <a:spLocks noGrp="1"/>
          </p:cNvSpPr>
          <p:nvPr>
            <p:ph type="sldNum" sz="quarter" idx="12"/>
          </p:nvPr>
        </p:nvSpPr>
        <p:spPr/>
        <p:txBody>
          <a:bodyPr/>
          <a:lstStyle>
            <a:lvl1pPr>
              <a:defRPr/>
            </a:lvl1pPr>
          </a:lstStyle>
          <a:p>
            <a:pPr>
              <a:defRPr/>
            </a:pPr>
            <a:fld id="{49E59A0C-37B1-4BDF-BDD8-F9777418A9AB}" type="slidenum">
              <a:rPr lang="sk-SK"/>
              <a:pPr>
                <a:defRPr/>
              </a:pPr>
              <a:t>‹#›</a:t>
            </a:fld>
            <a:endParaRPr lang="sk-SK"/>
          </a:p>
        </p:txBody>
      </p:sp>
    </p:spTree>
    <p:extLst>
      <p:ext uri="{BB962C8B-B14F-4D97-AF65-F5344CB8AC3E}">
        <p14:creationId xmlns:p14="http://schemas.microsoft.com/office/powerpoint/2010/main" val="4865959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3"/>
          <p:cNvSpPr>
            <a:spLocks noGrp="1"/>
          </p:cNvSpPr>
          <p:nvPr>
            <p:ph type="dt" sz="half" idx="10"/>
          </p:nvPr>
        </p:nvSpPr>
        <p:spPr/>
        <p:txBody>
          <a:bodyPr/>
          <a:lstStyle>
            <a:lvl1pPr>
              <a:defRPr/>
            </a:lvl1pPr>
          </a:lstStyle>
          <a:p>
            <a:pPr>
              <a:defRPr/>
            </a:pPr>
            <a:endParaRPr lang="sk-SK"/>
          </a:p>
        </p:txBody>
      </p:sp>
      <p:sp>
        <p:nvSpPr>
          <p:cNvPr id="3" name="Zástupný symbol päty 4"/>
          <p:cNvSpPr>
            <a:spLocks noGrp="1"/>
          </p:cNvSpPr>
          <p:nvPr>
            <p:ph type="ftr" sz="quarter" idx="11"/>
          </p:nvPr>
        </p:nvSpPr>
        <p:spPr/>
        <p:txBody>
          <a:bodyPr/>
          <a:lstStyle>
            <a:lvl1pPr>
              <a:defRPr/>
            </a:lvl1pPr>
          </a:lstStyle>
          <a:p>
            <a:pPr>
              <a:defRPr/>
            </a:pPr>
            <a:endParaRPr lang="sk-SK"/>
          </a:p>
        </p:txBody>
      </p:sp>
      <p:sp>
        <p:nvSpPr>
          <p:cNvPr id="4" name="Zástupný symbol čísla snímky 5"/>
          <p:cNvSpPr>
            <a:spLocks noGrp="1"/>
          </p:cNvSpPr>
          <p:nvPr>
            <p:ph type="sldNum" sz="quarter" idx="12"/>
          </p:nvPr>
        </p:nvSpPr>
        <p:spPr/>
        <p:txBody>
          <a:bodyPr/>
          <a:lstStyle>
            <a:lvl1pPr>
              <a:defRPr/>
            </a:lvl1pPr>
          </a:lstStyle>
          <a:p>
            <a:pPr>
              <a:defRPr/>
            </a:pPr>
            <a:fld id="{CCA56230-B4EE-4991-9D16-254C20760BDD}" type="slidenum">
              <a:rPr lang="sk-SK"/>
              <a:pPr>
                <a:defRPr/>
              </a:pPr>
              <a:t>‹#›</a:t>
            </a:fld>
            <a:endParaRPr lang="sk-SK"/>
          </a:p>
        </p:txBody>
      </p:sp>
    </p:spTree>
    <p:extLst>
      <p:ext uri="{BB962C8B-B14F-4D97-AF65-F5344CB8AC3E}">
        <p14:creationId xmlns:p14="http://schemas.microsoft.com/office/powerpoint/2010/main" val="27201727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3"/>
          <p:cNvSpPr>
            <a:spLocks noGrp="1"/>
          </p:cNvSpPr>
          <p:nvPr>
            <p:ph type="dt" sz="half" idx="10"/>
          </p:nvPr>
        </p:nvSpPr>
        <p:spPr/>
        <p:txBody>
          <a:bodyPr/>
          <a:lstStyle>
            <a:lvl1pPr>
              <a:defRPr/>
            </a:lvl1pPr>
          </a:lstStyle>
          <a:p>
            <a:pPr>
              <a:defRPr/>
            </a:pPr>
            <a:endParaRPr lang="sk-SK"/>
          </a:p>
        </p:txBody>
      </p:sp>
      <p:sp>
        <p:nvSpPr>
          <p:cNvPr id="6" name="Zástupný symbol päty 4"/>
          <p:cNvSpPr>
            <a:spLocks noGrp="1"/>
          </p:cNvSpPr>
          <p:nvPr>
            <p:ph type="ftr" sz="quarter" idx="11"/>
          </p:nvPr>
        </p:nvSpPr>
        <p:spPr/>
        <p:txBody>
          <a:bodyPr/>
          <a:lstStyle>
            <a:lvl1pPr>
              <a:defRPr/>
            </a:lvl1pPr>
          </a:lstStyle>
          <a:p>
            <a:pPr>
              <a:defRPr/>
            </a:pPr>
            <a:endParaRPr lang="sk-SK"/>
          </a:p>
        </p:txBody>
      </p:sp>
      <p:sp>
        <p:nvSpPr>
          <p:cNvPr id="7" name="Zástupný symbol čísla snímky 5"/>
          <p:cNvSpPr>
            <a:spLocks noGrp="1"/>
          </p:cNvSpPr>
          <p:nvPr>
            <p:ph type="sldNum" sz="quarter" idx="12"/>
          </p:nvPr>
        </p:nvSpPr>
        <p:spPr/>
        <p:txBody>
          <a:bodyPr/>
          <a:lstStyle>
            <a:lvl1pPr>
              <a:defRPr/>
            </a:lvl1pPr>
          </a:lstStyle>
          <a:p>
            <a:pPr>
              <a:defRPr/>
            </a:pPr>
            <a:fld id="{DCDEBEB7-ADDF-4B44-A027-9AEEF513ADF0}" type="slidenum">
              <a:rPr lang="sk-SK"/>
              <a:pPr>
                <a:defRPr/>
              </a:pPr>
              <a:t>‹#›</a:t>
            </a:fld>
            <a:endParaRPr lang="sk-SK"/>
          </a:p>
        </p:txBody>
      </p:sp>
    </p:spTree>
    <p:extLst>
      <p:ext uri="{BB962C8B-B14F-4D97-AF65-F5344CB8AC3E}">
        <p14:creationId xmlns:p14="http://schemas.microsoft.com/office/powerpoint/2010/main" val="3193017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pic>
        <p:nvPicPr>
          <p:cNvPr id="4" name="Obrázo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a:xfrm>
            <a:off x="612648" y="228600"/>
            <a:ext cx="8153400" cy="990600"/>
          </a:xfrm>
        </p:spPr>
        <p:txBody>
          <a:bodyPr/>
          <a:lstStyle/>
          <a:p>
            <a:r>
              <a:rPr lang="sk-SK" smtClean="0"/>
              <a:t>Upravte štýly predlohy textu</a:t>
            </a:r>
            <a:endParaRPr lang="en-US"/>
          </a:p>
        </p:txBody>
      </p:sp>
      <p:sp>
        <p:nvSpPr>
          <p:cNvPr id="8" name="Zástupný symbol obsahu 7"/>
          <p:cNvSpPr>
            <a:spLocks noGrp="1"/>
          </p:cNvSpPr>
          <p:nvPr>
            <p:ph sz="quarter" idx="1"/>
          </p:nvPr>
        </p:nvSpPr>
        <p:spPr>
          <a:xfrm>
            <a:off x="612648" y="1600200"/>
            <a:ext cx="8153400" cy="44958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Zástupný symbol čísla snímky 22"/>
          <p:cNvSpPr>
            <a:spLocks noGrp="1"/>
          </p:cNvSpPr>
          <p:nvPr>
            <p:ph type="sldNum" sz="quarter" idx="10"/>
          </p:nvPr>
        </p:nvSpPr>
        <p:spPr/>
        <p:txBody>
          <a:bodyPr/>
          <a:lstStyle>
            <a:lvl1pPr algn="ctr" eaLnBrk="1" latinLnBrk="0" hangingPunct="1">
              <a:defRPr kumimoji="0" sz="1400" b="1" smtClean="0">
                <a:solidFill>
                  <a:schemeClr val="bg1"/>
                </a:solidFill>
              </a:defRPr>
            </a:lvl1pPr>
          </a:lstStyle>
          <a:p>
            <a:pPr>
              <a:defRPr/>
            </a:pPr>
            <a:fld id="{9F5F16F2-4596-4C4C-AB93-AB8AF2F0C740}" type="slidenum">
              <a:rPr lang="sk-SK"/>
              <a:pPr>
                <a:defRPr/>
              </a:pPr>
              <a:t>‹#›</a:t>
            </a:fld>
            <a:endParaRPr lang="sk-SK" dirty="0"/>
          </a:p>
        </p:txBody>
      </p:sp>
    </p:spTree>
    <p:extLst>
      <p:ext uri="{BB962C8B-B14F-4D97-AF65-F5344CB8AC3E}">
        <p14:creationId xmlns:p14="http://schemas.microsoft.com/office/powerpoint/2010/main" val="460186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k-SK" noProof="0"/>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3"/>
          <p:cNvSpPr>
            <a:spLocks noGrp="1"/>
          </p:cNvSpPr>
          <p:nvPr>
            <p:ph type="dt" sz="half" idx="10"/>
          </p:nvPr>
        </p:nvSpPr>
        <p:spPr/>
        <p:txBody>
          <a:bodyPr/>
          <a:lstStyle>
            <a:lvl1pPr>
              <a:defRPr/>
            </a:lvl1pPr>
          </a:lstStyle>
          <a:p>
            <a:pPr>
              <a:defRPr/>
            </a:pPr>
            <a:endParaRPr lang="sk-SK"/>
          </a:p>
        </p:txBody>
      </p:sp>
      <p:sp>
        <p:nvSpPr>
          <p:cNvPr id="6" name="Zástupný symbol päty 4"/>
          <p:cNvSpPr>
            <a:spLocks noGrp="1"/>
          </p:cNvSpPr>
          <p:nvPr>
            <p:ph type="ftr" sz="quarter" idx="11"/>
          </p:nvPr>
        </p:nvSpPr>
        <p:spPr/>
        <p:txBody>
          <a:bodyPr/>
          <a:lstStyle>
            <a:lvl1pPr>
              <a:defRPr/>
            </a:lvl1pPr>
          </a:lstStyle>
          <a:p>
            <a:pPr>
              <a:defRPr/>
            </a:pPr>
            <a:endParaRPr lang="sk-SK"/>
          </a:p>
        </p:txBody>
      </p:sp>
      <p:sp>
        <p:nvSpPr>
          <p:cNvPr id="7" name="Zástupný symbol čísla snímky 5"/>
          <p:cNvSpPr>
            <a:spLocks noGrp="1"/>
          </p:cNvSpPr>
          <p:nvPr>
            <p:ph type="sldNum" sz="quarter" idx="12"/>
          </p:nvPr>
        </p:nvSpPr>
        <p:spPr/>
        <p:txBody>
          <a:bodyPr/>
          <a:lstStyle>
            <a:lvl1pPr>
              <a:defRPr/>
            </a:lvl1pPr>
          </a:lstStyle>
          <a:p>
            <a:pPr>
              <a:defRPr/>
            </a:pPr>
            <a:fld id="{1BA7E82F-0CBD-4A56-990A-2846466F97EF}" type="slidenum">
              <a:rPr lang="sk-SK"/>
              <a:pPr>
                <a:defRPr/>
              </a:pPr>
              <a:t>‹#›</a:t>
            </a:fld>
            <a:endParaRPr lang="sk-SK"/>
          </a:p>
        </p:txBody>
      </p:sp>
    </p:spTree>
    <p:extLst>
      <p:ext uri="{BB962C8B-B14F-4D97-AF65-F5344CB8AC3E}">
        <p14:creationId xmlns:p14="http://schemas.microsoft.com/office/powerpoint/2010/main" val="3397535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lvl1pPr>
              <a:defRPr/>
            </a:lvl1pPr>
          </a:lstStyle>
          <a:p>
            <a:pPr>
              <a:defRPr/>
            </a:pPr>
            <a:endParaRPr lang="sk-SK"/>
          </a:p>
        </p:txBody>
      </p:sp>
      <p:sp>
        <p:nvSpPr>
          <p:cNvPr id="5" name="Zástupný symbol päty 4"/>
          <p:cNvSpPr>
            <a:spLocks noGrp="1"/>
          </p:cNvSpPr>
          <p:nvPr>
            <p:ph type="ftr" sz="quarter" idx="11"/>
          </p:nvPr>
        </p:nvSpPr>
        <p:spPr/>
        <p:txBody>
          <a:bodyPr/>
          <a:lstStyle>
            <a:lvl1pPr>
              <a:defRPr/>
            </a:lvl1pPr>
          </a:lstStyle>
          <a:p>
            <a:pPr>
              <a:defRPr/>
            </a:pP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C4E15785-AC51-428B-976A-98051C3EEECF}" type="slidenum">
              <a:rPr lang="sk-SK"/>
              <a:pPr>
                <a:defRPr/>
              </a:pPr>
              <a:t>‹#›</a:t>
            </a:fld>
            <a:endParaRPr lang="sk-SK"/>
          </a:p>
        </p:txBody>
      </p:sp>
    </p:spTree>
    <p:extLst>
      <p:ext uri="{BB962C8B-B14F-4D97-AF65-F5344CB8AC3E}">
        <p14:creationId xmlns:p14="http://schemas.microsoft.com/office/powerpoint/2010/main" val="32850419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lvl1pPr>
              <a:defRPr/>
            </a:lvl1pPr>
          </a:lstStyle>
          <a:p>
            <a:pPr>
              <a:defRPr/>
            </a:pPr>
            <a:endParaRPr lang="sk-SK"/>
          </a:p>
        </p:txBody>
      </p:sp>
      <p:sp>
        <p:nvSpPr>
          <p:cNvPr id="5" name="Zástupný symbol päty 4"/>
          <p:cNvSpPr>
            <a:spLocks noGrp="1"/>
          </p:cNvSpPr>
          <p:nvPr>
            <p:ph type="ftr" sz="quarter" idx="11"/>
          </p:nvPr>
        </p:nvSpPr>
        <p:spPr/>
        <p:txBody>
          <a:bodyPr/>
          <a:lstStyle>
            <a:lvl1pPr>
              <a:defRPr/>
            </a:lvl1pPr>
          </a:lstStyle>
          <a:p>
            <a:pPr>
              <a:defRPr/>
            </a:pPr>
            <a:endParaRPr lang="sk-SK"/>
          </a:p>
        </p:txBody>
      </p:sp>
      <p:sp>
        <p:nvSpPr>
          <p:cNvPr id="6" name="Zástupný symbol čísla snímky 5"/>
          <p:cNvSpPr>
            <a:spLocks noGrp="1"/>
          </p:cNvSpPr>
          <p:nvPr>
            <p:ph type="sldNum" sz="quarter" idx="12"/>
          </p:nvPr>
        </p:nvSpPr>
        <p:spPr/>
        <p:txBody>
          <a:bodyPr/>
          <a:lstStyle>
            <a:lvl1pPr>
              <a:defRPr/>
            </a:lvl1pPr>
          </a:lstStyle>
          <a:p>
            <a:pPr>
              <a:defRPr/>
            </a:pPr>
            <a:fld id="{0E7A4285-5D2D-4125-8A69-0463ECA52C55}" type="slidenum">
              <a:rPr lang="sk-SK"/>
              <a:pPr>
                <a:defRPr/>
              </a:pPr>
              <a:t>‹#›</a:t>
            </a:fld>
            <a:endParaRPr lang="sk-SK"/>
          </a:p>
        </p:txBody>
      </p:sp>
    </p:spTree>
    <p:extLst>
      <p:ext uri="{BB962C8B-B14F-4D97-AF65-F5344CB8AC3E}">
        <p14:creationId xmlns:p14="http://schemas.microsoft.com/office/powerpoint/2010/main" val="3047569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3">
        <a:schemeClr val="bg1"/>
      </p:bgRef>
    </p:bg>
    <p:spTree>
      <p:nvGrpSpPr>
        <p:cNvPr id="1" name=""/>
        <p:cNvGrpSpPr/>
        <p:nvPr/>
      </p:nvGrpSpPr>
      <p:grpSpPr>
        <a:xfrm>
          <a:off x="0" y="0"/>
          <a:ext cx="0" cy="0"/>
          <a:chOff x="0" y="0"/>
          <a:chExt cx="0" cy="0"/>
        </a:xfrm>
      </p:grpSpPr>
      <p:sp>
        <p:nvSpPr>
          <p:cNvPr id="4" name="Obdĺžnik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bdĺžnik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Obdĺžnik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Obrázok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ástupný symbol textu 2"/>
          <p:cNvSpPr>
            <a:spLocks noGrp="1"/>
          </p:cNvSpPr>
          <p:nvPr>
            <p:ph type="body" idx="1"/>
          </p:nvPr>
        </p:nvSpPr>
        <p:spPr>
          <a:xfrm>
            <a:off x="1371600" y="2743200"/>
            <a:ext cx="7123113" cy="1673225"/>
          </a:xfrm>
        </p:spPr>
        <p:txBody>
          <a:bodyPr/>
          <a:lstStyle>
            <a:lvl1pPr marL="0" indent="0">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k-SK" smtClean="0"/>
              <a:t>Upravte štýl predlohy textu.</a:t>
            </a:r>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sk-SK" smtClean="0"/>
              <a:t>Upravte štýly predlohy textu</a:t>
            </a:r>
            <a:endParaRPr lang="en-US"/>
          </a:p>
        </p:txBody>
      </p:sp>
      <p:sp>
        <p:nvSpPr>
          <p:cNvPr id="8" name="Zástupný symbol čísla snímky 22"/>
          <p:cNvSpPr>
            <a:spLocks noGrp="1"/>
          </p:cNvSpPr>
          <p:nvPr>
            <p:ph type="sldNum" sz="quarter" idx="10"/>
          </p:nvPr>
        </p:nvSpPr>
        <p:spPr>
          <a:xfrm>
            <a:off x="323850" y="1916113"/>
            <a:ext cx="533400" cy="244475"/>
          </a:xfrm>
        </p:spPr>
        <p:txBody>
          <a:bodyPr/>
          <a:lstStyle>
            <a:lvl1pPr algn="ctr" eaLnBrk="1" latinLnBrk="0" hangingPunct="1">
              <a:defRPr kumimoji="0" sz="1400" b="1" smtClean="0">
                <a:solidFill>
                  <a:schemeClr val="bg1"/>
                </a:solidFill>
              </a:defRPr>
            </a:lvl1pPr>
          </a:lstStyle>
          <a:p>
            <a:pPr>
              <a:defRPr/>
            </a:pPr>
            <a:fld id="{C6E64C90-B504-487E-941A-542BF1AFB9B4}" type="slidenum">
              <a:rPr lang="sk-SK"/>
              <a:pPr>
                <a:defRPr/>
              </a:pPr>
              <a:t>‹#›</a:t>
            </a:fld>
            <a:endParaRPr lang="sk-SK" dirty="0"/>
          </a:p>
        </p:txBody>
      </p:sp>
    </p:spTree>
    <p:extLst>
      <p:ext uri="{BB962C8B-B14F-4D97-AF65-F5344CB8AC3E}">
        <p14:creationId xmlns:p14="http://schemas.microsoft.com/office/powerpoint/2010/main" val="362595915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5" name="Obrázo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p:txBody>
          <a:bodyPr/>
          <a:lstStyle/>
          <a:p>
            <a:r>
              <a:rPr lang="sk-SK" smtClean="0"/>
              <a:t>Upravte štýly predlohy textu</a:t>
            </a:r>
            <a:endParaRPr lang="en-US"/>
          </a:p>
        </p:txBody>
      </p:sp>
      <p:sp>
        <p:nvSpPr>
          <p:cNvPr id="9" name="Zástupný symbol obsahu 8"/>
          <p:cNvSpPr>
            <a:spLocks noGrp="1"/>
          </p:cNvSpPr>
          <p:nvPr>
            <p:ph sz="quarter" idx="1"/>
          </p:nvPr>
        </p:nvSpPr>
        <p:spPr>
          <a:xfrm>
            <a:off x="609600" y="1589567"/>
            <a:ext cx="3886200" cy="45720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11" name="Zástupný symbol obsahu 10"/>
          <p:cNvSpPr>
            <a:spLocks noGrp="1"/>
          </p:cNvSpPr>
          <p:nvPr>
            <p:ph sz="quarter" idx="2"/>
          </p:nvPr>
        </p:nvSpPr>
        <p:spPr>
          <a:xfrm>
            <a:off x="4844901" y="1589567"/>
            <a:ext cx="3886200" cy="45720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6" name="Zástupný symbol čísla snímky 22"/>
          <p:cNvSpPr>
            <a:spLocks noGrp="1"/>
          </p:cNvSpPr>
          <p:nvPr>
            <p:ph type="sldNum" sz="quarter" idx="10"/>
          </p:nvPr>
        </p:nvSpPr>
        <p:spPr/>
        <p:txBody>
          <a:bodyPr/>
          <a:lstStyle>
            <a:lvl1pPr algn="ctr" eaLnBrk="1" latinLnBrk="0" hangingPunct="1">
              <a:defRPr kumimoji="0" sz="1400" b="1" smtClean="0">
                <a:solidFill>
                  <a:schemeClr val="bg1"/>
                </a:solidFill>
              </a:defRPr>
            </a:lvl1pPr>
          </a:lstStyle>
          <a:p>
            <a:pPr>
              <a:defRPr/>
            </a:pPr>
            <a:fld id="{52830EA3-F16B-4F30-A9CA-A00BDCF16E99}" type="slidenum">
              <a:rPr lang="sk-SK"/>
              <a:pPr>
                <a:defRPr/>
              </a:pPr>
              <a:t>‹#›</a:t>
            </a:fld>
            <a:endParaRPr lang="sk-SK" dirty="0"/>
          </a:p>
        </p:txBody>
      </p:sp>
    </p:spTree>
    <p:extLst>
      <p:ext uri="{BB962C8B-B14F-4D97-AF65-F5344CB8AC3E}">
        <p14:creationId xmlns:p14="http://schemas.microsoft.com/office/powerpoint/2010/main" val="655268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pic>
        <p:nvPicPr>
          <p:cNvPr id="7" name="Obrázo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a:xfrm>
            <a:off x="533400" y="273050"/>
            <a:ext cx="8153400" cy="869950"/>
          </a:xfrm>
        </p:spPr>
        <p:txBody>
          <a:bodyPr/>
          <a:lstStyle>
            <a:lvl1pPr>
              <a:defRPr/>
            </a:lvl1pPr>
          </a:lstStyle>
          <a:p>
            <a:r>
              <a:rPr lang="sk-SK" smtClean="0"/>
              <a:t>Upravte štýly predlohy textu</a:t>
            </a:r>
            <a:endParaRPr lang="en-US"/>
          </a:p>
        </p:txBody>
      </p:sp>
      <p:sp>
        <p:nvSpPr>
          <p:cNvPr id="11" name="Zástupný symbol obsahu 10"/>
          <p:cNvSpPr>
            <a:spLocks noGrp="1"/>
          </p:cNvSpPr>
          <p:nvPr>
            <p:ph sz="quarter" idx="2"/>
          </p:nvPr>
        </p:nvSpPr>
        <p:spPr>
          <a:xfrm>
            <a:off x="609600" y="2438400"/>
            <a:ext cx="3886200" cy="35814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13" name="Zástupný symbol obsahu 12"/>
          <p:cNvSpPr>
            <a:spLocks noGrp="1"/>
          </p:cNvSpPr>
          <p:nvPr>
            <p:ph sz="quarter" idx="4"/>
          </p:nvPr>
        </p:nvSpPr>
        <p:spPr>
          <a:xfrm>
            <a:off x="4800600" y="2438400"/>
            <a:ext cx="3886200" cy="35814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16" name="Zástupný symbol textu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sk-SK" smtClean="0"/>
              <a:t>Upravte štýl predlohy textu.</a:t>
            </a:r>
          </a:p>
        </p:txBody>
      </p:sp>
      <p:sp>
        <p:nvSpPr>
          <p:cNvPr id="15" name="Zástupný symbol textu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sk-SK" smtClean="0"/>
              <a:t>Upravte štýl predlohy textu.</a:t>
            </a:r>
          </a:p>
        </p:txBody>
      </p:sp>
      <p:sp>
        <p:nvSpPr>
          <p:cNvPr id="8" name="Zástupný symbol čísla snímky 22"/>
          <p:cNvSpPr>
            <a:spLocks noGrp="1"/>
          </p:cNvSpPr>
          <p:nvPr>
            <p:ph type="sldNum" sz="quarter" idx="10"/>
          </p:nvPr>
        </p:nvSpPr>
        <p:spPr/>
        <p:txBody>
          <a:bodyPr/>
          <a:lstStyle>
            <a:lvl1pPr algn="ctr" eaLnBrk="1" latinLnBrk="0" hangingPunct="1">
              <a:defRPr kumimoji="0" sz="1400" b="1" smtClean="0">
                <a:solidFill>
                  <a:schemeClr val="bg1"/>
                </a:solidFill>
              </a:defRPr>
            </a:lvl1pPr>
          </a:lstStyle>
          <a:p>
            <a:pPr>
              <a:defRPr/>
            </a:pPr>
            <a:fld id="{3EFB5ADF-1EC2-4D14-922F-D9CBEFC5AE08}" type="slidenum">
              <a:rPr lang="sk-SK"/>
              <a:pPr>
                <a:defRPr/>
              </a:pPr>
              <a:t>‹#›</a:t>
            </a:fld>
            <a:endParaRPr lang="sk-SK" dirty="0"/>
          </a:p>
        </p:txBody>
      </p:sp>
    </p:spTree>
    <p:extLst>
      <p:ext uri="{BB962C8B-B14F-4D97-AF65-F5344CB8AC3E}">
        <p14:creationId xmlns:p14="http://schemas.microsoft.com/office/powerpoint/2010/main" val="1805624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pic>
        <p:nvPicPr>
          <p:cNvPr id="3" name="Obrázo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p:txBody>
          <a:bodyPr/>
          <a:lstStyle/>
          <a:p>
            <a:r>
              <a:rPr lang="sk-SK" smtClean="0"/>
              <a:t>Upravte štýly predlohy textu</a:t>
            </a:r>
            <a:endParaRPr lang="en-US"/>
          </a:p>
        </p:txBody>
      </p:sp>
    </p:spTree>
    <p:extLst>
      <p:ext uri="{BB962C8B-B14F-4D97-AF65-F5344CB8AC3E}">
        <p14:creationId xmlns:p14="http://schemas.microsoft.com/office/powerpoint/2010/main" val="91930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pic>
        <p:nvPicPr>
          <p:cNvPr id="2" name="Obrázo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563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pic>
        <p:nvPicPr>
          <p:cNvPr id="5" name="Obrázo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a:xfrm>
            <a:off x="609600" y="273050"/>
            <a:ext cx="8077200" cy="869950"/>
          </a:xfrm>
        </p:spPr>
        <p:txBody>
          <a:bodyPr/>
          <a:lstStyle>
            <a:lvl1pPr algn="l">
              <a:buNone/>
              <a:defRPr sz="4400" b="0"/>
            </a:lvl1pPr>
          </a:lstStyle>
          <a:p>
            <a:r>
              <a:rPr lang="sk-SK" smtClean="0"/>
              <a:t>Upravte štýly predlohy textu</a:t>
            </a:r>
            <a:endParaRPr lang="en-US"/>
          </a:p>
        </p:txBody>
      </p:sp>
      <p:sp>
        <p:nvSpPr>
          <p:cNvPr id="3" name="Zástupný symbol textu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sk-SK" smtClean="0"/>
              <a:t>Upravte štýl predlohy textu.</a:t>
            </a:r>
          </a:p>
        </p:txBody>
      </p:sp>
      <p:sp>
        <p:nvSpPr>
          <p:cNvPr id="9" name="Zástupný symbol obsahu 8"/>
          <p:cNvSpPr>
            <a:spLocks noGrp="1"/>
          </p:cNvSpPr>
          <p:nvPr>
            <p:ph sz="quarter" idx="1"/>
          </p:nvPr>
        </p:nvSpPr>
        <p:spPr>
          <a:xfrm>
            <a:off x="2362200" y="1752600"/>
            <a:ext cx="6400800" cy="4419600"/>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Tree>
    <p:extLst>
      <p:ext uri="{BB962C8B-B14F-4D97-AF65-F5344CB8AC3E}">
        <p14:creationId xmlns:p14="http://schemas.microsoft.com/office/powerpoint/2010/main" val="2959850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bg>
      <p:bgRef idx="1003">
        <a:schemeClr val="bg2"/>
      </p:bgRef>
    </p:bg>
    <p:spTree>
      <p:nvGrpSpPr>
        <p:cNvPr id="1" name=""/>
        <p:cNvGrpSpPr/>
        <p:nvPr/>
      </p:nvGrpSpPr>
      <p:grpSpPr>
        <a:xfrm>
          <a:off x="0" y="0"/>
          <a:ext cx="0" cy="0"/>
          <a:chOff x="0" y="0"/>
          <a:chExt cx="0" cy="0"/>
        </a:xfrm>
      </p:grpSpPr>
      <p:sp>
        <p:nvSpPr>
          <p:cNvPr id="5" name="Obdĺžnik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ĺžnik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bdĺžnik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bdĺžnik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9" name="Obrázok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0538" y="252413"/>
            <a:ext cx="2109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Obdĺžnik 16"/>
          <p:cNvSpPr>
            <a:spLocks noChangeArrowheads="1"/>
          </p:cNvSpPr>
          <p:nvPr/>
        </p:nvSpPr>
        <p:spPr bwMode="auto">
          <a:xfrm>
            <a:off x="468313" y="1268413"/>
            <a:ext cx="5032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2E30FFA1-6E56-4E2B-BD88-863A08D1BE99}" type="slidenum">
              <a:rPr lang="sk-SK" altLang="sk-SK">
                <a:solidFill>
                  <a:schemeClr val="bg1"/>
                </a:solidFill>
              </a:rPr>
              <a:pPr/>
              <a:t>‹#›</a:t>
            </a:fld>
            <a:endParaRPr lang="sk-SK" altLang="sk-SK"/>
          </a:p>
        </p:txBody>
      </p:sp>
      <p:sp>
        <p:nvSpPr>
          <p:cNvPr id="4" name="Zástupný symbol textu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sk-SK" smtClean="0"/>
              <a:t>Upravte štýl predlohy textu.</a:t>
            </a:r>
          </a:p>
        </p:txBody>
      </p:sp>
      <p:sp>
        <p:nvSpPr>
          <p:cNvPr id="2" name="Nadpis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sk-SK" smtClean="0"/>
              <a:t>Upravte štýly predlohy textu</a:t>
            </a:r>
            <a:endParaRPr lang="en-US"/>
          </a:p>
        </p:txBody>
      </p:sp>
      <p:sp>
        <p:nvSpPr>
          <p:cNvPr id="3" name="Zástupný symbol obrázka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sk-SK" noProof="0" smtClean="0"/>
              <a:t>Ak chcete pridať obrázok, kliknite na ikonu</a:t>
            </a:r>
            <a:endParaRPr lang="en-US" noProof="0" dirty="0"/>
          </a:p>
        </p:txBody>
      </p:sp>
    </p:spTree>
    <p:extLst>
      <p:ext uri="{BB962C8B-B14F-4D97-AF65-F5344CB8AC3E}">
        <p14:creationId xmlns:p14="http://schemas.microsoft.com/office/powerpoint/2010/main" val="257936107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nadpisu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k-SK" altLang="sk-SK" smtClean="0"/>
              <a:t>Upravte štýly predlohy textu</a:t>
            </a:r>
            <a:endParaRPr lang="en-US" altLang="sk-SK" smtClean="0"/>
          </a:p>
        </p:txBody>
      </p:sp>
      <p:sp>
        <p:nvSpPr>
          <p:cNvPr id="1027" name="Zástupný symbol textu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k-SK" altLang="sk-SK" smtClean="0"/>
              <a:t>Upravte štýl predlohy textu.</a:t>
            </a:r>
          </a:p>
          <a:p>
            <a:pPr lvl="1"/>
            <a:r>
              <a:rPr lang="sk-SK" altLang="sk-SK" smtClean="0"/>
              <a:t>Druhá úroveň</a:t>
            </a:r>
          </a:p>
          <a:p>
            <a:pPr lvl="2"/>
            <a:r>
              <a:rPr lang="sk-SK" altLang="sk-SK" smtClean="0"/>
              <a:t>Tretia úroveň</a:t>
            </a:r>
          </a:p>
          <a:p>
            <a:pPr lvl="3"/>
            <a:r>
              <a:rPr lang="sk-SK" altLang="sk-SK" smtClean="0"/>
              <a:t>Štvrtá úroveň</a:t>
            </a:r>
          </a:p>
          <a:p>
            <a:pPr lvl="4"/>
            <a:r>
              <a:rPr lang="sk-SK" altLang="sk-SK" smtClean="0"/>
              <a:t>Piata úroveň</a:t>
            </a:r>
            <a:endParaRPr lang="en-US" altLang="sk-SK" smtClean="0"/>
          </a:p>
        </p:txBody>
      </p:sp>
      <p:sp>
        <p:nvSpPr>
          <p:cNvPr id="14" name="Zástupný symbol dátumu 13"/>
          <p:cNvSpPr>
            <a:spLocks noGrp="1"/>
          </p:cNvSpPr>
          <p:nvPr>
            <p:ph type="dt" sz="half" idx="2"/>
          </p:nvPr>
        </p:nvSpPr>
        <p:spPr>
          <a:xfrm>
            <a:off x="6096000" y="6248400"/>
            <a:ext cx="2667000" cy="365125"/>
          </a:xfrm>
          <a:prstGeom prst="rect">
            <a:avLst/>
          </a:prstGeom>
        </p:spPr>
        <p:txBody>
          <a:bodyPr vert="horz" anchor="ctr" anchorCtr="0"/>
          <a:lstStyle>
            <a:lvl1pPr algn="r" eaLnBrk="1" fontAlgn="auto" latinLnBrk="0" hangingPunct="1">
              <a:spcBef>
                <a:spcPts val="0"/>
              </a:spcBef>
              <a:spcAft>
                <a:spcPts val="0"/>
              </a:spcAft>
              <a:defRPr kumimoji="0" sz="1400" dirty="0">
                <a:solidFill>
                  <a:schemeClr val="tx1"/>
                </a:solidFill>
                <a:latin typeface="+mn-lt"/>
                <a:cs typeface="+mn-cs"/>
              </a:defRPr>
            </a:lvl1pPr>
          </a:lstStyle>
          <a:p>
            <a:pPr>
              <a:defRPr/>
            </a:pPr>
            <a:endParaRPr lang="sk-SK"/>
          </a:p>
        </p:txBody>
      </p:sp>
      <p:sp>
        <p:nvSpPr>
          <p:cNvPr id="3" name="Zástupný symbol päty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dirty="0">
                <a:solidFill>
                  <a:schemeClr val="tx1"/>
                </a:solidFill>
                <a:latin typeface="+mn-lt"/>
                <a:cs typeface="+mn-cs"/>
              </a:defRPr>
            </a:lvl1pPr>
          </a:lstStyle>
          <a:p>
            <a:pPr>
              <a:defRPr/>
            </a:pPr>
            <a:endParaRPr lang="sk-SK"/>
          </a:p>
        </p:txBody>
      </p:sp>
      <p:sp>
        <p:nvSpPr>
          <p:cNvPr id="7" name="Obdĺžnik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bdĺžnik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Obdĺžnik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Zástupný symbol čísla snímky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chemeClr val="bg1"/>
                </a:solidFill>
                <a:latin typeface="+mn-lt"/>
                <a:cs typeface="+mn-cs"/>
              </a:defRPr>
            </a:lvl1pPr>
          </a:lstStyle>
          <a:p>
            <a:pPr>
              <a:defRPr/>
            </a:pPr>
            <a:fld id="{4DE7FDCA-BE99-4759-AFF0-9B8371392AD0}" type="slidenum">
              <a:rPr lang="sk-SK"/>
              <a:pPr>
                <a:defRPr/>
              </a:pPr>
              <a:t>‹#›</a:t>
            </a:fld>
            <a:endParaRPr lang="sk-SK" dirty="0"/>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iming>
    <p:tnLst>
      <p:par>
        <p:cTn id="1" dur="indefinite" restart="never" nodeType="tmRoot"/>
      </p:par>
    </p:tnLst>
  </p:timing>
  <p:hf hdr="0" ftr="0" dt="0"/>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7EA52"/>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5DCEAF"/>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Zástupný symbol nadpis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k-SK" altLang="sk-SK" smtClean="0"/>
              <a:t>Kliknite sem a upravte štýl predlohy nadpisov.</a:t>
            </a:r>
          </a:p>
        </p:txBody>
      </p:sp>
      <p:sp>
        <p:nvSpPr>
          <p:cNvPr id="2051" name="Zástupný symbol text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k-SK" altLang="sk-SK" smtClean="0"/>
              <a:t>Kliknite sem a upravte štýly predlohy textu.</a:t>
            </a:r>
          </a:p>
          <a:p>
            <a:pPr lvl="1"/>
            <a:r>
              <a:rPr lang="sk-SK" altLang="sk-SK" smtClean="0"/>
              <a:t>Druhá úroveň</a:t>
            </a:r>
          </a:p>
          <a:p>
            <a:pPr lvl="2"/>
            <a:r>
              <a:rPr lang="sk-SK" altLang="sk-SK" smtClean="0"/>
              <a:t>Tretia úroveň</a:t>
            </a:r>
          </a:p>
          <a:p>
            <a:pPr lvl="3"/>
            <a:r>
              <a:rPr lang="sk-SK" altLang="sk-SK" smtClean="0"/>
              <a:t>Štvrtá úroveň</a:t>
            </a:r>
          </a:p>
          <a:p>
            <a:pPr lvl="4"/>
            <a:r>
              <a:rPr lang="sk-SK" altLang="sk-SK" smtClean="0"/>
              <a:t>Piata úroveň</a:t>
            </a:r>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A0192BD-67A1-4F04-B98B-9371F14D6E05}"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ntimon.gov.s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539552" y="1196752"/>
            <a:ext cx="8153598" cy="1863948"/>
          </a:xfrm>
        </p:spPr>
        <p:txBody>
          <a:bodyPr/>
          <a:lstStyle/>
          <a:p>
            <a:r>
              <a:rPr lang="sk-SK" altLang="sk-SK" sz="1800" dirty="0" smtClean="0"/>
              <a:t/>
            </a:r>
            <a:br>
              <a:rPr lang="sk-SK" altLang="sk-SK" sz="1800" dirty="0" smtClean="0"/>
            </a:br>
            <a:r>
              <a:rPr lang="sk-SK" altLang="sk-SK" sz="1800" dirty="0" smtClean="0"/>
              <a:t>	</a:t>
            </a:r>
            <a:br>
              <a:rPr lang="sk-SK" altLang="sk-SK" sz="1800" dirty="0" smtClean="0"/>
            </a:br>
            <a:r>
              <a:rPr lang="sk-SK" altLang="sk-SK" sz="1800" dirty="0"/>
              <a:t/>
            </a:r>
            <a:br>
              <a:rPr lang="sk-SK" altLang="sk-SK" sz="1800" dirty="0"/>
            </a:br>
            <a:r>
              <a:rPr lang="sk-SK" altLang="sk-SK" sz="1800" dirty="0" smtClean="0"/>
              <a:t/>
            </a:r>
            <a:br>
              <a:rPr lang="sk-SK" altLang="sk-SK" sz="1800" dirty="0" smtClean="0"/>
            </a:br>
            <a:r>
              <a:rPr lang="sk-SK" altLang="sk-SK" sz="1800" dirty="0"/>
              <a:t/>
            </a:r>
            <a:br>
              <a:rPr lang="sk-SK" altLang="sk-SK" sz="1800" dirty="0"/>
            </a:br>
            <a:r>
              <a:rPr lang="sk-SK" altLang="sk-SK" sz="1800" dirty="0"/>
              <a:t> </a:t>
            </a:r>
            <a:r>
              <a:rPr lang="sk-SK" altLang="sk-SK" sz="1800" dirty="0" smtClean="0"/>
              <a:t>	</a:t>
            </a:r>
            <a:r>
              <a:rPr lang="sk-SK" altLang="sk-SK" sz="4000" dirty="0" smtClean="0"/>
              <a:t>Súťažno-právne aspekty </a:t>
            </a:r>
            <a:br>
              <a:rPr lang="sk-SK" altLang="sk-SK" sz="4000" dirty="0" smtClean="0"/>
            </a:br>
            <a:r>
              <a:rPr lang="sk-SK" altLang="sk-SK" sz="4000" dirty="0" smtClean="0"/>
              <a:t>     výmeny citlivých informácií   	</a:t>
            </a:r>
            <a:br>
              <a:rPr lang="sk-SK" altLang="sk-SK" sz="4000" dirty="0" smtClean="0"/>
            </a:br>
            <a:r>
              <a:rPr lang="sk-SK" altLang="sk-SK" sz="4000" dirty="0" smtClean="0"/>
              <a:t>			  </a:t>
            </a:r>
            <a:br>
              <a:rPr lang="sk-SK" altLang="sk-SK" sz="4000" dirty="0" smtClean="0"/>
            </a:br>
            <a:r>
              <a:rPr lang="sk-SK" altLang="sk-SK" sz="1800" dirty="0"/>
              <a:t>	</a:t>
            </a:r>
            <a:r>
              <a:rPr lang="sk-SK" altLang="sk-SK" sz="1800" dirty="0" smtClean="0"/>
              <a:t>		     Konferencia</a:t>
            </a:r>
            <a:r>
              <a:rPr lang="sk-SK" altLang="sk-SK" sz="1800" dirty="0"/>
              <a:t/>
            </a:r>
            <a:br>
              <a:rPr lang="sk-SK" altLang="sk-SK" sz="1800" dirty="0"/>
            </a:br>
            <a:r>
              <a:rPr lang="sk-SK" altLang="sk-SK" sz="1800" dirty="0"/>
              <a:t> </a:t>
            </a:r>
            <a:r>
              <a:rPr lang="sk-SK" altLang="sk-SK" sz="1800" dirty="0" smtClean="0"/>
              <a:t>          Aktuálne </a:t>
            </a:r>
            <a:r>
              <a:rPr lang="sk-SK" altLang="sk-SK" sz="1800" dirty="0"/>
              <a:t>trendy v slovenskom a európskom súťažnom práve</a:t>
            </a:r>
            <a:endParaRPr lang="sk-SK" altLang="sk-SK" sz="1800" dirty="0" smtClean="0"/>
          </a:p>
        </p:txBody>
      </p:sp>
      <p:sp>
        <p:nvSpPr>
          <p:cNvPr id="14339" name="BlokTextu 2"/>
          <p:cNvSpPr txBox="1">
            <a:spLocks noChangeArrowheads="1"/>
          </p:cNvSpPr>
          <p:nvPr/>
        </p:nvSpPr>
        <p:spPr bwMode="auto">
          <a:xfrm>
            <a:off x="5400675" y="4679950"/>
            <a:ext cx="324008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sk-SK" altLang="sk-SK" sz="2200" dirty="0" smtClean="0">
                <a:solidFill>
                  <a:schemeClr val="bg1"/>
                </a:solidFill>
              </a:rPr>
              <a:t>Peter Demčák</a:t>
            </a:r>
            <a:endParaRPr lang="sk-SK" altLang="sk-SK" sz="2200" dirty="0">
              <a:solidFill>
                <a:schemeClr val="bg1"/>
              </a:solidFill>
            </a:endParaRPr>
          </a:p>
          <a:p>
            <a:r>
              <a:rPr lang="sk-SK" altLang="sk-SK" sz="2200" dirty="0">
                <a:solidFill>
                  <a:schemeClr val="bg1"/>
                </a:solidFill>
              </a:rPr>
              <a:t>Protimonopolný úrad SR</a:t>
            </a:r>
          </a:p>
          <a:p>
            <a:r>
              <a:rPr lang="sk-SK" altLang="sk-SK" sz="2200" dirty="0" smtClean="0">
                <a:solidFill>
                  <a:schemeClr val="bg1"/>
                </a:solidFill>
              </a:rPr>
              <a:t>Bratislava</a:t>
            </a:r>
            <a:r>
              <a:rPr lang="sk-SK" altLang="sk-SK" sz="2200" dirty="0">
                <a:solidFill>
                  <a:schemeClr val="bg1"/>
                </a:solidFill>
              </a:rPr>
              <a:t> </a:t>
            </a:r>
            <a:r>
              <a:rPr lang="sk-SK" altLang="sk-SK" sz="2200" dirty="0" smtClean="0">
                <a:solidFill>
                  <a:schemeClr val="bg1"/>
                </a:solidFill>
              </a:rPr>
              <a:t>14. 5. 2014</a:t>
            </a:r>
            <a:endParaRPr lang="sk-SK" altLang="sk-SK" sz="22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000" dirty="0" smtClean="0"/>
              <a:t>Forma a spôsob výmeny V.</a:t>
            </a:r>
            <a:endParaRPr lang="sk-SK" sz="4000" dirty="0"/>
          </a:p>
        </p:txBody>
      </p:sp>
      <p:sp>
        <p:nvSpPr>
          <p:cNvPr id="3" name="Zástupný symbol obsahu 2"/>
          <p:cNvSpPr>
            <a:spLocks noGrp="1"/>
          </p:cNvSpPr>
          <p:nvPr>
            <p:ph sz="quarter" idx="1"/>
          </p:nvPr>
        </p:nvSpPr>
        <p:spPr/>
        <p:txBody>
          <a:bodyPr/>
          <a:lstStyle/>
          <a:p>
            <a:pPr algn="just"/>
            <a:r>
              <a:rPr lang="sk-SK" dirty="0" smtClean="0"/>
              <a:t>Na preukázanie cieľovej výmeny informácií:</a:t>
            </a:r>
          </a:p>
          <a:p>
            <a:pPr lvl="1" algn="just"/>
            <a:r>
              <a:rPr lang="sk-SK" dirty="0" smtClean="0"/>
              <a:t>sa nevyžaduje dôkaz, že sa podnik na trhu skutočne správal určitým spôsobom, resp.,</a:t>
            </a:r>
          </a:p>
          <a:p>
            <a:pPr lvl="1" algn="just"/>
            <a:r>
              <a:rPr lang="sk-SK" dirty="0"/>
              <a:t>ž</a:t>
            </a:r>
            <a:r>
              <a:rPr lang="sk-SK" dirty="0" smtClean="0"/>
              <a:t>e konkurenti výslovne súhlasili s určitým spôsobom správania sa na trhu;</a:t>
            </a:r>
          </a:p>
          <a:p>
            <a:pPr lvl="1" algn="just"/>
            <a:r>
              <a:rPr lang="sk-SK" dirty="0" smtClean="0"/>
              <a:t>stačí dôkaz o výmene, ktorá viedla k zníženiu alebo odstráneniu neistoty. V takom prípade sa neskúmajú následky takejto výmeny.</a:t>
            </a:r>
          </a:p>
          <a:p>
            <a:pPr lvl="1" algn="just"/>
            <a:endParaRPr lang="sk-SK" dirty="0"/>
          </a:p>
          <a:p>
            <a:pPr lvl="1" algn="just"/>
            <a:endParaRPr lang="sk-SK" dirty="0" smtClean="0"/>
          </a:p>
          <a:p>
            <a:pPr marL="366713" lvl="1" indent="0">
              <a:buNone/>
            </a:pPr>
            <a:endParaRPr lang="sk-SK" dirty="0" smtClean="0"/>
          </a:p>
          <a:p>
            <a:pPr lvl="1"/>
            <a:endParaRPr lang="sk-SK" dirty="0"/>
          </a:p>
          <a:p>
            <a:pPr lvl="1"/>
            <a:endParaRPr lang="sk-SK" dirty="0" smtClean="0"/>
          </a:p>
          <a:p>
            <a:pPr marL="366713" lvl="1" indent="0">
              <a:buNone/>
            </a:pPr>
            <a:endParaRPr lang="sk-SK" dirty="0" smtClean="0"/>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10</a:t>
            </a:fld>
            <a:endParaRPr lang="sk-SK" dirty="0"/>
          </a:p>
        </p:txBody>
      </p:sp>
    </p:spTree>
    <p:extLst>
      <p:ext uri="{BB962C8B-B14F-4D97-AF65-F5344CB8AC3E}">
        <p14:creationId xmlns:p14="http://schemas.microsoft.com/office/powerpoint/2010/main" val="3712446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000" dirty="0" smtClean="0"/>
              <a:t/>
            </a:r>
            <a:br>
              <a:rPr lang="sk-SK" sz="4000" dirty="0" smtClean="0"/>
            </a:br>
            <a:r>
              <a:rPr lang="sk-SK" sz="4000" dirty="0" smtClean="0"/>
              <a:t>Informačná </a:t>
            </a:r>
            <a:r>
              <a:rPr lang="sk-SK" sz="4000" dirty="0"/>
              <a:t>transparentnosť trhu </a:t>
            </a:r>
            <a:br>
              <a:rPr lang="sk-SK" sz="4000" dirty="0"/>
            </a:br>
            <a:endParaRPr lang="sk-SK" sz="4000" dirty="0"/>
          </a:p>
        </p:txBody>
      </p:sp>
      <p:sp>
        <p:nvSpPr>
          <p:cNvPr id="3" name="Zástupný symbol obsahu 2"/>
          <p:cNvSpPr>
            <a:spLocks noGrp="1"/>
          </p:cNvSpPr>
          <p:nvPr>
            <p:ph sz="quarter" idx="1"/>
          </p:nvPr>
        </p:nvSpPr>
        <p:spPr/>
        <p:txBody>
          <a:bodyPr/>
          <a:lstStyle/>
          <a:p>
            <a:pPr marL="0" indent="0">
              <a:spcBef>
                <a:spcPts val="0"/>
              </a:spcBef>
              <a:buNone/>
            </a:pPr>
            <a:r>
              <a:rPr lang="sk-SK" dirty="0" smtClean="0"/>
              <a:t>Ekonomický pohľad</a:t>
            </a:r>
          </a:p>
          <a:p>
            <a:pPr marL="0" indent="0">
              <a:spcBef>
                <a:spcPts val="0"/>
              </a:spcBef>
              <a:buNone/>
            </a:pPr>
            <a:endParaRPr lang="sk-SK" sz="1100" dirty="0" smtClean="0"/>
          </a:p>
          <a:p>
            <a:pPr>
              <a:spcBef>
                <a:spcPts val="0"/>
              </a:spcBef>
            </a:pPr>
            <a:r>
              <a:rPr lang="sk-SK" sz="2300" dirty="0" smtClean="0"/>
              <a:t>ideálny </a:t>
            </a:r>
            <a:r>
              <a:rPr lang="sk-SK" sz="2300" dirty="0"/>
              <a:t>model </a:t>
            </a:r>
            <a:r>
              <a:rPr lang="sk-SK" sz="2300" dirty="0" smtClean="0"/>
              <a:t>súťaže </a:t>
            </a:r>
            <a:endParaRPr lang="sk-SK" sz="1800" dirty="0" smtClean="0">
              <a:solidFill>
                <a:srgbClr val="FF0000"/>
              </a:solidFill>
            </a:endParaRPr>
          </a:p>
          <a:p>
            <a:pPr lvl="2">
              <a:spcBef>
                <a:spcPts val="0"/>
              </a:spcBef>
              <a:buFont typeface="Wingdings" panose="05000000000000000000" pitchFamily="2" charset="2"/>
              <a:buChar char="v"/>
            </a:pPr>
            <a:r>
              <a:rPr lang="sk-SK" dirty="0" smtClean="0"/>
              <a:t>ponuková strana - účinne súťaží s konkurenciou</a:t>
            </a:r>
          </a:p>
          <a:p>
            <a:pPr lvl="2">
              <a:spcBef>
                <a:spcPts val="0"/>
              </a:spcBef>
              <a:buFont typeface="Wingdings" panose="05000000000000000000" pitchFamily="2" charset="2"/>
              <a:buChar char="v"/>
            </a:pPr>
            <a:r>
              <a:rPr lang="sk-SK" dirty="0" smtClean="0"/>
              <a:t>dopytová </a:t>
            </a:r>
            <a:r>
              <a:rPr lang="sk-SK" dirty="0"/>
              <a:t>strana – porovnáva podmienky, </a:t>
            </a:r>
            <a:r>
              <a:rPr lang="sk-SK" dirty="0" smtClean="0"/>
              <a:t>profituje</a:t>
            </a:r>
          </a:p>
          <a:p>
            <a:pPr lvl="3">
              <a:spcBef>
                <a:spcPts val="0"/>
              </a:spcBef>
              <a:buClrTx/>
              <a:buFont typeface="Wingdings" panose="05000000000000000000" pitchFamily="2" charset="2"/>
              <a:buChar char="q"/>
            </a:pPr>
            <a:r>
              <a:rPr lang="sk-SK" dirty="0" smtClean="0"/>
              <a:t>verejná výmena informácií </a:t>
            </a:r>
            <a:r>
              <a:rPr lang="sk-SK" sz="1700" i="1" dirty="0"/>
              <a:t>(</a:t>
            </a:r>
            <a:r>
              <a:rPr lang="sk-SK" sz="1700" i="1" dirty="0" smtClean="0"/>
              <a:t>Ahlström/</a:t>
            </a:r>
            <a:r>
              <a:rPr lang="sk-SK" sz="1700" i="1" dirty="0" err="1" smtClean="0"/>
              <a:t>Woodpulp</a:t>
            </a:r>
            <a:r>
              <a:rPr lang="sk-SK" sz="1700" i="1" dirty="0" smtClean="0"/>
              <a:t>)</a:t>
            </a:r>
          </a:p>
          <a:p>
            <a:pPr lvl="3">
              <a:spcBef>
                <a:spcPts val="0"/>
              </a:spcBef>
              <a:buClrTx/>
              <a:buFont typeface="Wingdings" panose="05000000000000000000" pitchFamily="2" charset="2"/>
              <a:buChar char="q"/>
            </a:pPr>
            <a:r>
              <a:rPr lang="sk-SK" dirty="0" smtClean="0"/>
              <a:t>trh s informačnou asymetriou na strane zákazníka</a:t>
            </a:r>
          </a:p>
          <a:p>
            <a:pPr marL="685800" lvl="2" indent="0">
              <a:spcBef>
                <a:spcPts val="0"/>
              </a:spcBef>
              <a:buNone/>
            </a:pPr>
            <a:endParaRPr lang="sk-SK" sz="1100" dirty="0"/>
          </a:p>
          <a:p>
            <a:pPr marL="319088" lvl="2" indent="-319088">
              <a:spcBef>
                <a:spcPts val="0"/>
              </a:spcBef>
              <a:buSzPct val="60000"/>
              <a:buFont typeface="Wingdings" pitchFamily="2" charset="2"/>
              <a:buChar char=""/>
            </a:pPr>
            <a:r>
              <a:rPr lang="sk-SK" dirty="0" err="1" smtClean="0"/>
              <a:t>tacitná</a:t>
            </a:r>
            <a:r>
              <a:rPr lang="sk-SK" dirty="0" smtClean="0"/>
              <a:t> </a:t>
            </a:r>
            <a:r>
              <a:rPr lang="sk-SK" dirty="0" err="1" smtClean="0"/>
              <a:t>kolúzia</a:t>
            </a:r>
            <a:r>
              <a:rPr lang="sk-SK" dirty="0" smtClean="0"/>
              <a:t> </a:t>
            </a:r>
          </a:p>
          <a:p>
            <a:pPr marL="800100" lvl="3" indent="-342900">
              <a:spcBef>
                <a:spcPts val="0"/>
              </a:spcBef>
              <a:buClrTx/>
              <a:buSzPct val="60000"/>
              <a:buFont typeface="Wingdings" panose="05000000000000000000" pitchFamily="2" charset="2"/>
              <a:buChar char="v"/>
            </a:pPr>
            <a:r>
              <a:rPr lang="sk-SK" sz="2300" dirty="0" smtClean="0"/>
              <a:t>monitorovanie</a:t>
            </a:r>
            <a:r>
              <a:rPr lang="sk-SK" sz="2300" dirty="0"/>
              <a:t>, </a:t>
            </a:r>
            <a:r>
              <a:rPr lang="sk-SK" sz="2300" dirty="0" smtClean="0"/>
              <a:t>koordinovanie</a:t>
            </a:r>
          </a:p>
          <a:p>
            <a:pPr marL="1257300" lvl="4" indent="-342900">
              <a:spcBef>
                <a:spcPts val="0"/>
              </a:spcBef>
              <a:buClrTx/>
              <a:buSzPct val="60000"/>
              <a:buFont typeface="Wingdings" panose="05000000000000000000" pitchFamily="2" charset="2"/>
              <a:buChar char="q"/>
            </a:pPr>
            <a:r>
              <a:rPr lang="sk-SK" dirty="0"/>
              <a:t>i</a:t>
            </a:r>
            <a:r>
              <a:rPr lang="sk-SK" dirty="0" smtClean="0"/>
              <a:t>nformácie o budúcich podmienkach</a:t>
            </a:r>
          </a:p>
          <a:p>
            <a:pPr marL="1257300" lvl="4" indent="-342900">
              <a:spcBef>
                <a:spcPts val="0"/>
              </a:spcBef>
              <a:buClrTx/>
              <a:buSzPct val="60000"/>
              <a:buFont typeface="Wingdings" panose="05000000000000000000" pitchFamily="2" charset="2"/>
              <a:buChar char="q"/>
            </a:pPr>
            <a:r>
              <a:rPr lang="sk-SK" dirty="0"/>
              <a:t>i</a:t>
            </a:r>
            <a:r>
              <a:rPr lang="sk-SK" dirty="0" smtClean="0"/>
              <a:t>nformácie o cenách a množstvách</a:t>
            </a:r>
          </a:p>
          <a:p>
            <a:pPr marL="1257300" lvl="4" indent="-342900">
              <a:spcBef>
                <a:spcPts val="0"/>
              </a:spcBef>
              <a:buClrTx/>
              <a:buSzPct val="60000"/>
              <a:buFont typeface="Wingdings" panose="05000000000000000000" pitchFamily="2" charset="2"/>
              <a:buChar char="q"/>
            </a:pPr>
            <a:r>
              <a:rPr lang="sk-SK" dirty="0" smtClean="0"/>
              <a:t>súkromná komunikácia</a:t>
            </a:r>
          </a:p>
          <a:p>
            <a:pPr marL="1257300" lvl="4" indent="-342900">
              <a:spcBef>
                <a:spcPts val="0"/>
              </a:spcBef>
              <a:buClrTx/>
              <a:buSzPct val="60000"/>
              <a:buFont typeface="Wingdings" panose="05000000000000000000" pitchFamily="2" charset="2"/>
              <a:buChar char="q"/>
            </a:pPr>
            <a:r>
              <a:rPr lang="sk-SK" dirty="0" smtClean="0"/>
              <a:t>tovarovo homogénny trh</a:t>
            </a:r>
          </a:p>
          <a:p>
            <a:pPr marL="1257300" lvl="4" indent="-342900">
              <a:spcBef>
                <a:spcPts val="0"/>
              </a:spcBef>
              <a:buClrTx/>
              <a:buSzPct val="60000"/>
              <a:buFont typeface="Wingdings" panose="05000000000000000000" pitchFamily="2" charset="2"/>
              <a:buChar char="q"/>
            </a:pPr>
            <a:r>
              <a:rPr lang="sk-SK" dirty="0"/>
              <a:t>i</a:t>
            </a:r>
            <a:r>
              <a:rPr lang="sk-SK" dirty="0" smtClean="0"/>
              <a:t>ndividualizované informácie</a:t>
            </a:r>
            <a:endParaRPr lang="sk-SK" dirty="0"/>
          </a:p>
          <a:p>
            <a:pPr marL="0" indent="0">
              <a:spcBef>
                <a:spcPts val="0"/>
              </a:spcBef>
              <a:buNone/>
            </a:pPr>
            <a:endParaRPr lang="sk-SK" dirty="0" smtClean="0"/>
          </a:p>
          <a:p>
            <a:pPr lvl="1"/>
            <a:endParaRPr lang="sk-SK" dirty="0" smtClean="0"/>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11</a:t>
            </a:fld>
            <a:endParaRPr lang="sk-SK" dirty="0"/>
          </a:p>
        </p:txBody>
      </p:sp>
    </p:spTree>
    <p:extLst>
      <p:ext uri="{BB962C8B-B14F-4D97-AF65-F5344CB8AC3E}">
        <p14:creationId xmlns:p14="http://schemas.microsoft.com/office/powerpoint/2010/main" val="478813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000" dirty="0" smtClean="0"/>
              <a:t>Safe </a:t>
            </a:r>
            <a:r>
              <a:rPr lang="sk-SK" sz="4000" dirty="0"/>
              <a:t>H</a:t>
            </a:r>
            <a:r>
              <a:rPr lang="sk-SK" sz="4000" dirty="0" smtClean="0"/>
              <a:t>arbour</a:t>
            </a:r>
            <a:endParaRPr lang="sk-SK" sz="4000" dirty="0"/>
          </a:p>
        </p:txBody>
      </p:sp>
      <p:sp>
        <p:nvSpPr>
          <p:cNvPr id="3" name="Zástupný symbol obsahu 2"/>
          <p:cNvSpPr>
            <a:spLocks noGrp="1"/>
          </p:cNvSpPr>
          <p:nvPr>
            <p:ph sz="quarter" idx="1"/>
          </p:nvPr>
        </p:nvSpPr>
        <p:spPr/>
        <p:txBody>
          <a:bodyPr/>
          <a:lstStyle/>
          <a:p>
            <a:pPr algn="just">
              <a:spcBef>
                <a:spcPts val="0"/>
              </a:spcBef>
            </a:pPr>
            <a:endParaRPr lang="sk-SK" sz="2000" i="1" dirty="0" smtClean="0"/>
          </a:p>
          <a:p>
            <a:pPr algn="just">
              <a:spcBef>
                <a:spcPts val="0"/>
              </a:spcBef>
            </a:pPr>
            <a:r>
              <a:rPr lang="sk-SK" sz="2000" i="1" dirty="0" smtClean="0"/>
              <a:t>CEPI </a:t>
            </a:r>
            <a:r>
              <a:rPr lang="sk-SK" sz="2000" i="1" dirty="0"/>
              <a:t>– </a:t>
            </a:r>
            <a:r>
              <a:rPr lang="sk-SK" sz="2000" i="1" dirty="0" err="1"/>
              <a:t>Cartonboard</a:t>
            </a:r>
            <a:endParaRPr lang="sk-SK" sz="2000" i="1" dirty="0"/>
          </a:p>
          <a:p>
            <a:pPr lvl="1" algn="just">
              <a:spcBef>
                <a:spcPts val="0"/>
              </a:spcBef>
            </a:pPr>
            <a:r>
              <a:rPr lang="sk-SK" sz="1700" dirty="0"/>
              <a:t>z</a:t>
            </a:r>
            <a:r>
              <a:rPr lang="sk-SK" sz="1700" dirty="0" smtClean="0"/>
              <a:t>ber a rozširovanie štatistických informácií</a:t>
            </a:r>
          </a:p>
          <a:p>
            <a:pPr lvl="1" algn="just">
              <a:spcBef>
                <a:spcPts val="0"/>
              </a:spcBef>
            </a:pPr>
            <a:r>
              <a:rPr lang="sk-SK" sz="1700" dirty="0" smtClean="0"/>
              <a:t>ak je však na trhu málo podnikov, dáta musia byť agregované z viacerých trhov – minimalizovať riziko individualizácie</a:t>
            </a:r>
          </a:p>
          <a:p>
            <a:pPr marL="366713" lvl="1" indent="0" algn="just">
              <a:spcBef>
                <a:spcPts val="0"/>
              </a:spcBef>
              <a:buNone/>
            </a:pPr>
            <a:endParaRPr lang="sk-SK" sz="1700" dirty="0" smtClean="0"/>
          </a:p>
          <a:p>
            <a:pPr algn="just">
              <a:spcBef>
                <a:spcPts val="0"/>
              </a:spcBef>
            </a:pPr>
            <a:r>
              <a:rPr lang="sk-SK" sz="2000" i="1" dirty="0" smtClean="0"/>
              <a:t>EUDIM</a:t>
            </a:r>
          </a:p>
          <a:p>
            <a:pPr lvl="1" algn="just">
              <a:spcBef>
                <a:spcPts val="0"/>
              </a:spcBef>
            </a:pPr>
            <a:r>
              <a:rPr lang="sk-SK" sz="1700" dirty="0" smtClean="0"/>
              <a:t>individuálne nákupné </a:t>
            </a:r>
            <a:r>
              <a:rPr lang="sk-SK" sz="1700" dirty="0"/>
              <a:t>podmienky </a:t>
            </a:r>
            <a:r>
              <a:rPr lang="sk-SK" sz="1700" dirty="0" smtClean="0"/>
              <a:t>a ceny členov asociácie (veľkoobchodníkov)</a:t>
            </a:r>
          </a:p>
          <a:p>
            <a:pPr lvl="1" algn="just">
              <a:spcBef>
                <a:spcPts val="0"/>
              </a:spcBef>
            </a:pPr>
            <a:r>
              <a:rPr lang="sk-SK" sz="1700" dirty="0" smtClean="0"/>
              <a:t>cieľ – posilniť vyjednávaciu silu a získať nižšie nákupné ceny od dodávateľov</a:t>
            </a:r>
          </a:p>
          <a:p>
            <a:pPr lvl="1" algn="just">
              <a:spcBef>
                <a:spcPts val="0"/>
              </a:spcBef>
            </a:pPr>
            <a:r>
              <a:rPr lang="sk-SK" sz="1700" dirty="0" smtClean="0"/>
              <a:t>redukovať náklady, efektívnejšie súťažiť s konkurenciou</a:t>
            </a:r>
          </a:p>
          <a:p>
            <a:pPr marL="366713" lvl="1" indent="0" algn="just">
              <a:spcBef>
                <a:spcPts val="0"/>
              </a:spcBef>
              <a:buNone/>
            </a:pPr>
            <a:endParaRPr lang="sk-SK" sz="1700" dirty="0" smtClean="0"/>
          </a:p>
          <a:p>
            <a:pPr algn="just">
              <a:spcBef>
                <a:spcPts val="0"/>
              </a:spcBef>
            </a:pPr>
            <a:r>
              <a:rPr lang="sk-SK" sz="2000" dirty="0" smtClean="0"/>
              <a:t>Hospodárske sektory: poisťovníctvo, technológie, inovácie a pod.</a:t>
            </a:r>
          </a:p>
          <a:p>
            <a:pPr algn="just">
              <a:spcBef>
                <a:spcPts val="0"/>
              </a:spcBef>
            </a:pPr>
            <a:endParaRPr lang="sk-SK" sz="2000" dirty="0"/>
          </a:p>
          <a:p>
            <a:pPr algn="just">
              <a:spcBef>
                <a:spcPts val="0"/>
              </a:spcBef>
            </a:pPr>
            <a:r>
              <a:rPr lang="sk-SK" sz="2000" dirty="0" smtClean="0"/>
              <a:t>Konkurenti vo vertikálnom </a:t>
            </a:r>
            <a:r>
              <a:rPr lang="sk-SK" sz="2000" dirty="0" smtClean="0"/>
              <a:t>vzťahu?</a:t>
            </a:r>
            <a:endParaRPr lang="sk-SK" sz="2000" dirty="0"/>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12</a:t>
            </a:fld>
            <a:endParaRPr lang="sk-SK" dirty="0"/>
          </a:p>
        </p:txBody>
      </p:sp>
    </p:spTree>
    <p:extLst>
      <p:ext uri="{BB962C8B-B14F-4D97-AF65-F5344CB8AC3E}">
        <p14:creationId xmlns:p14="http://schemas.microsoft.com/office/powerpoint/2010/main" val="3681805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obsahu 3"/>
          <p:cNvSpPr>
            <a:spLocks noGrp="1"/>
          </p:cNvSpPr>
          <p:nvPr>
            <p:ph sz="quarter" idx="1"/>
          </p:nvPr>
        </p:nvSpPr>
        <p:spPr>
          <a:xfrm>
            <a:off x="612775" y="1600200"/>
            <a:ext cx="8280400" cy="5040313"/>
          </a:xfrm>
        </p:spPr>
        <p:txBody>
          <a:bodyPr>
            <a:normAutofit lnSpcReduction="10000"/>
          </a:bodyPr>
          <a:lstStyle/>
          <a:p>
            <a:pPr marL="0" indent="0" fontAlgn="auto">
              <a:spcAft>
                <a:spcPts val="0"/>
              </a:spcAft>
              <a:buFont typeface="Wingdings"/>
              <a:buNone/>
              <a:defRPr/>
            </a:pPr>
            <a:endParaRPr lang="sk-SK" dirty="0" smtClean="0"/>
          </a:p>
          <a:p>
            <a:pPr marL="0" indent="0" fontAlgn="auto">
              <a:spcAft>
                <a:spcPts val="0"/>
              </a:spcAft>
              <a:buFont typeface="Wingdings"/>
              <a:buNone/>
              <a:defRPr/>
            </a:pPr>
            <a:endParaRPr lang="sk-SK" dirty="0"/>
          </a:p>
          <a:p>
            <a:pPr marL="0" indent="0" fontAlgn="auto">
              <a:spcAft>
                <a:spcPts val="0"/>
              </a:spcAft>
              <a:buFont typeface="Wingdings"/>
              <a:buNone/>
              <a:defRPr/>
            </a:pPr>
            <a:endParaRPr lang="sk-SK" dirty="0" smtClean="0"/>
          </a:p>
          <a:p>
            <a:pPr marL="0" indent="0" algn="ctr" fontAlgn="auto">
              <a:spcAft>
                <a:spcPts val="0"/>
              </a:spcAft>
              <a:buFont typeface="Wingdings"/>
              <a:buNone/>
              <a:defRPr/>
            </a:pPr>
            <a:r>
              <a:rPr lang="sk-SK" sz="4300" dirty="0" smtClean="0"/>
              <a:t>Ďakujem za pozornosť!</a:t>
            </a:r>
            <a:endParaRPr lang="en-US" sz="4300" dirty="0" smtClean="0"/>
          </a:p>
          <a:p>
            <a:pPr marL="0" indent="0" algn="ctr" fontAlgn="auto">
              <a:spcAft>
                <a:spcPts val="0"/>
              </a:spcAft>
              <a:buFont typeface="Wingdings"/>
              <a:buNone/>
              <a:defRPr/>
            </a:pPr>
            <a:r>
              <a:rPr lang="en-US" sz="3000" dirty="0" smtClean="0">
                <a:hlinkClick r:id="rId3"/>
              </a:rPr>
              <a:t>www.antimon.gov.sk</a:t>
            </a:r>
            <a:endParaRPr lang="en-US" sz="3000" dirty="0" smtClean="0"/>
          </a:p>
          <a:p>
            <a:pPr marL="0" indent="0" algn="ctr" fontAlgn="auto">
              <a:spcAft>
                <a:spcPts val="0"/>
              </a:spcAft>
              <a:buFont typeface="Wingdings"/>
              <a:buNone/>
              <a:defRPr/>
            </a:pPr>
            <a:r>
              <a:rPr lang="en-US" sz="2700" dirty="0" smtClean="0">
                <a:solidFill>
                  <a:schemeClr val="accent4"/>
                </a:solidFill>
              </a:rPr>
              <a:t>Twitter: @PMUSR_tweetuje</a:t>
            </a:r>
          </a:p>
          <a:p>
            <a:pPr marL="0" indent="0" algn="ctr" fontAlgn="auto">
              <a:spcAft>
                <a:spcPts val="0"/>
              </a:spcAft>
              <a:buFont typeface="Wingdings"/>
              <a:buNone/>
              <a:defRPr/>
            </a:pPr>
            <a:endParaRPr lang="en-US" dirty="0" smtClean="0"/>
          </a:p>
          <a:p>
            <a:pPr marL="0" indent="0" algn="r" fontAlgn="auto">
              <a:spcAft>
                <a:spcPts val="0"/>
              </a:spcAft>
              <a:buFont typeface="Wingdings"/>
              <a:buNone/>
              <a:defRPr/>
            </a:pPr>
            <a:endParaRPr lang="sk-SK" sz="2200" dirty="0" smtClean="0"/>
          </a:p>
          <a:p>
            <a:pPr marL="0" indent="0" algn="r" fontAlgn="auto">
              <a:spcAft>
                <a:spcPts val="0"/>
              </a:spcAft>
              <a:buFont typeface="Wingdings"/>
              <a:buNone/>
              <a:defRPr/>
            </a:pPr>
            <a:endParaRPr lang="sk-SK" sz="2200" dirty="0"/>
          </a:p>
          <a:p>
            <a:pPr marL="0" indent="0" algn="r" fontAlgn="auto">
              <a:spcAft>
                <a:spcPts val="0"/>
              </a:spcAft>
              <a:buFont typeface="Wingdings"/>
              <a:buNone/>
              <a:defRPr/>
            </a:pPr>
            <a:r>
              <a:rPr lang="sk-SK" sz="2400" dirty="0" smtClean="0"/>
              <a:t>peter</a:t>
            </a:r>
            <a:r>
              <a:rPr lang="en-US" sz="2400" dirty="0" smtClean="0"/>
              <a:t>.</a:t>
            </a:r>
            <a:r>
              <a:rPr lang="sk-SK" sz="2400" dirty="0" smtClean="0"/>
              <a:t>demcak</a:t>
            </a:r>
            <a:r>
              <a:rPr lang="en-US" sz="2400" dirty="0" smtClean="0"/>
              <a:t>@antimon.gov.sk</a:t>
            </a:r>
          </a:p>
          <a:p>
            <a:pPr marL="0" indent="0" fontAlgn="auto">
              <a:spcAft>
                <a:spcPts val="0"/>
              </a:spcAft>
              <a:buFont typeface="Wingdings"/>
              <a:buNone/>
              <a:defRPr/>
            </a:pPr>
            <a:endParaRPr lang="sk-SK" dirty="0"/>
          </a:p>
        </p:txBody>
      </p:sp>
      <p:sp>
        <p:nvSpPr>
          <p:cNvPr id="5" name="Zástupný symbol čísla snímky 4"/>
          <p:cNvSpPr>
            <a:spLocks noGrp="1"/>
          </p:cNvSpPr>
          <p:nvPr>
            <p:ph type="sldNum" sz="quarter" idx="10"/>
          </p:nvPr>
        </p:nvSpPr>
        <p:spPr/>
        <p:txBody>
          <a:bodyPr>
            <a:normAutofit fontScale="85000" lnSpcReduction="20000"/>
          </a:bodyPr>
          <a:lstStyle/>
          <a:p>
            <a:pPr>
              <a:defRPr/>
            </a:pPr>
            <a:fld id="{9226A4F2-7C82-4721-BB9F-33904C5098FA}" type="slidenum">
              <a:rPr lang="sk-SK"/>
              <a:pPr>
                <a:defRPr/>
              </a:pPr>
              <a:t>13</a:t>
            </a:fld>
            <a:endParaRPr lang="sk-S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 </a:t>
            </a:r>
            <a:endParaRPr lang="sk-SK" dirty="0"/>
          </a:p>
        </p:txBody>
      </p:sp>
      <p:sp>
        <p:nvSpPr>
          <p:cNvPr id="3" name="Zástupný symbol obsahu 2"/>
          <p:cNvSpPr>
            <a:spLocks noGrp="1"/>
          </p:cNvSpPr>
          <p:nvPr>
            <p:ph sz="quarter" idx="1"/>
          </p:nvPr>
        </p:nvSpPr>
        <p:spPr/>
        <p:txBody>
          <a:bodyPr/>
          <a:lstStyle/>
          <a:p>
            <a:endParaRPr lang="sk-SK" dirty="0" smtClean="0"/>
          </a:p>
          <a:p>
            <a:pPr marL="0" indent="0" algn="just">
              <a:buNone/>
            </a:pPr>
            <a:r>
              <a:rPr lang="en-US" dirty="0"/>
              <a:t>“</a:t>
            </a:r>
            <a:r>
              <a:rPr lang="en-US" sz="2000" dirty="0"/>
              <a:t>People of the same trade seldom meet together, even for merriment and diversion, but the conversation ends in a conspiracy against the public, or in some contrivance to raise prices. It is impossible, indeed, to prevent such meetings, by any law which either could be executed, or would be consistent with liberty and justice. But though the law cannot hinder people of the same trade from sometimes assembling together, it ought to do nothing to facilitate such assemblies, much less to render them necessary.”</a:t>
            </a:r>
            <a:endParaRPr lang="sk-SK" sz="2000" dirty="0"/>
          </a:p>
          <a:p>
            <a:pPr marL="2697480" lvl="8" indent="0" algn="just">
              <a:buNone/>
            </a:pPr>
            <a:r>
              <a:rPr lang="sk-SK" i="1" dirty="0" smtClean="0"/>
              <a:t>		</a:t>
            </a:r>
          </a:p>
          <a:p>
            <a:pPr marL="2697480" lvl="8" indent="0" algn="just">
              <a:buNone/>
            </a:pPr>
            <a:r>
              <a:rPr lang="sk-SK" i="1" dirty="0"/>
              <a:t>	</a:t>
            </a:r>
            <a:r>
              <a:rPr lang="sk-SK" i="1" dirty="0" smtClean="0"/>
              <a:t>Adam </a:t>
            </a:r>
            <a:r>
              <a:rPr lang="sk-SK" i="1" dirty="0" err="1" smtClean="0"/>
              <a:t>Smith</a:t>
            </a:r>
            <a:r>
              <a:rPr lang="sk-SK" i="1" dirty="0" smtClean="0"/>
              <a:t>, </a:t>
            </a:r>
            <a:r>
              <a:rPr lang="sk-SK" i="1" dirty="0" err="1" smtClean="0"/>
              <a:t>The</a:t>
            </a:r>
            <a:r>
              <a:rPr lang="sk-SK" i="1" dirty="0" smtClean="0"/>
              <a:t> </a:t>
            </a:r>
            <a:r>
              <a:rPr lang="sk-SK" i="1" dirty="0" err="1" smtClean="0"/>
              <a:t>Wealth</a:t>
            </a:r>
            <a:r>
              <a:rPr lang="sk-SK" i="1" dirty="0" smtClean="0"/>
              <a:t> of </a:t>
            </a:r>
            <a:r>
              <a:rPr lang="sk-SK" i="1" dirty="0" err="1" smtClean="0"/>
              <a:t>Nations</a:t>
            </a:r>
            <a:r>
              <a:rPr lang="sk-SK" i="1" dirty="0" smtClean="0"/>
              <a:t>, 1776</a:t>
            </a:r>
            <a:endParaRPr lang="sk-SK" i="1" dirty="0"/>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2</a:t>
            </a:fld>
            <a:endParaRPr lang="sk-SK" dirty="0"/>
          </a:p>
        </p:txBody>
      </p:sp>
    </p:spTree>
    <p:extLst>
      <p:ext uri="{BB962C8B-B14F-4D97-AF65-F5344CB8AC3E}">
        <p14:creationId xmlns:p14="http://schemas.microsoft.com/office/powerpoint/2010/main" val="4204375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000" dirty="0" smtClean="0"/>
              <a:t>Základné východiská</a:t>
            </a:r>
            <a:endParaRPr lang="sk-SK" sz="4000" dirty="0"/>
          </a:p>
        </p:txBody>
      </p:sp>
      <p:sp>
        <p:nvSpPr>
          <p:cNvPr id="3" name="Zástupný symbol obsahu 2"/>
          <p:cNvSpPr>
            <a:spLocks noGrp="1"/>
          </p:cNvSpPr>
          <p:nvPr>
            <p:ph sz="quarter" idx="1"/>
          </p:nvPr>
        </p:nvSpPr>
        <p:spPr/>
        <p:txBody>
          <a:bodyPr/>
          <a:lstStyle/>
          <a:p>
            <a:pPr marL="0" indent="0" algn="just">
              <a:buNone/>
            </a:pPr>
            <a:r>
              <a:rPr lang="sk-SK" sz="2000" dirty="0" smtClean="0"/>
              <a:t>„...každý podnik si musí </a:t>
            </a:r>
            <a:r>
              <a:rPr lang="sk-SK" sz="2000" b="1" dirty="0" smtClean="0"/>
              <a:t>autonómne určiť politiku</a:t>
            </a:r>
            <a:r>
              <a:rPr lang="sk-SK" sz="2000" dirty="0" smtClean="0"/>
              <a:t>, ktorú na spoločnom trhu mieni sledovať, vrátane výberu zákazníkov a podmienok, ktoré im zamýšľa ponúknuť“. </a:t>
            </a:r>
            <a:r>
              <a:rPr lang="sk-SK" sz="1800" i="1" dirty="0" smtClean="0"/>
              <a:t>(Suiker Unie)</a:t>
            </a:r>
          </a:p>
          <a:p>
            <a:pPr marL="0" indent="0" algn="just">
              <a:buNone/>
            </a:pPr>
            <a:endParaRPr lang="sk-SK" sz="2000" dirty="0" smtClean="0"/>
          </a:p>
          <a:p>
            <a:pPr marL="0" indent="0" algn="just">
              <a:buNone/>
            </a:pPr>
            <a:r>
              <a:rPr lang="sk-SK" sz="2000" dirty="0" smtClean="0"/>
              <a:t>„...požiadavka nezávislosti nebráni podnikom, aby sa prispôsobili existujúcemu alebo očakávanému správaniu konkurentov, avšak </a:t>
            </a:r>
            <a:r>
              <a:rPr lang="sk-SK" sz="2000" b="1" dirty="0" smtClean="0"/>
              <a:t>striktne bráni priamemu alebo nepriamemu kontaktu </a:t>
            </a:r>
            <a:r>
              <a:rPr lang="sk-SK" sz="2000" dirty="0" smtClean="0"/>
              <a:t>medzi nimi, ktorého cieľom alebo následkom je vytvorenie podmienok súťaže, ktoré nezodpovedajú obvyklým podmienkam na trhu.“ </a:t>
            </a:r>
            <a:r>
              <a:rPr lang="sk-SK" sz="1800" i="1" dirty="0" smtClean="0"/>
              <a:t>(Anic)</a:t>
            </a:r>
          </a:p>
          <a:p>
            <a:pPr marL="0" indent="0" algn="just">
              <a:buNone/>
            </a:pPr>
            <a:endParaRPr lang="sk-SK" sz="2000" dirty="0" smtClean="0"/>
          </a:p>
          <a:p>
            <a:pPr marL="0" indent="0" algn="just">
              <a:spcBef>
                <a:spcPts val="500"/>
              </a:spcBef>
              <a:buNone/>
            </a:pPr>
            <a:r>
              <a:rPr lang="sk-SK" sz="2000" dirty="0" smtClean="0"/>
              <a:t>„...</a:t>
            </a:r>
            <a:r>
              <a:rPr lang="sk-SK" sz="2000" dirty="0"/>
              <a:t>výmena informácií medzi konkurentmi je v rozpore so súťažnými pravidlami, pokiaľ </a:t>
            </a:r>
            <a:r>
              <a:rPr lang="sk-SK" sz="2000" b="1" dirty="0"/>
              <a:t>znižuje </a:t>
            </a:r>
            <a:r>
              <a:rPr lang="sk-SK" sz="2000" dirty="0"/>
              <a:t>alebo</a:t>
            </a:r>
            <a:r>
              <a:rPr lang="sk-SK" sz="2000" b="1" dirty="0"/>
              <a:t> odstraňuje stupeň neistoty </a:t>
            </a:r>
            <a:r>
              <a:rPr lang="sk-SK" sz="2000" dirty="0"/>
              <a:t>o fungovaní trhu, čo vedie k obmedzeniu súťaže medzi konkurentmi“. </a:t>
            </a:r>
          </a:p>
          <a:p>
            <a:pPr marL="0" indent="0" algn="just">
              <a:spcBef>
                <a:spcPts val="500"/>
              </a:spcBef>
              <a:buNone/>
            </a:pPr>
            <a:r>
              <a:rPr lang="sk-SK" sz="1800" i="1" dirty="0"/>
              <a:t>(T – mobil Netherlands)</a:t>
            </a:r>
          </a:p>
          <a:p>
            <a:pPr algn="just"/>
            <a:endParaRPr lang="sk-SK" sz="2000" dirty="0"/>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3</a:t>
            </a:fld>
            <a:endParaRPr lang="sk-SK" dirty="0"/>
          </a:p>
        </p:txBody>
      </p:sp>
    </p:spTree>
    <p:extLst>
      <p:ext uri="{BB962C8B-B14F-4D97-AF65-F5344CB8AC3E}">
        <p14:creationId xmlns:p14="http://schemas.microsoft.com/office/powerpoint/2010/main" val="39629175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000" dirty="0" smtClean="0"/>
              <a:t>Protisúťažný cieľ </a:t>
            </a:r>
            <a:r>
              <a:rPr lang="sk-SK" sz="4000" dirty="0" smtClean="0"/>
              <a:t>a </a:t>
            </a:r>
            <a:r>
              <a:rPr lang="sk-SK" sz="4000" dirty="0" smtClean="0"/>
              <a:t>následok</a:t>
            </a:r>
            <a:endParaRPr lang="sk-SK" sz="4000" dirty="0"/>
          </a:p>
        </p:txBody>
      </p:sp>
      <p:sp>
        <p:nvSpPr>
          <p:cNvPr id="3" name="Zástupný symbol obsahu 2"/>
          <p:cNvSpPr>
            <a:spLocks noGrp="1"/>
          </p:cNvSpPr>
          <p:nvPr>
            <p:ph sz="quarter" idx="1"/>
          </p:nvPr>
        </p:nvSpPr>
        <p:spPr/>
        <p:txBody>
          <a:bodyPr/>
          <a:lstStyle/>
          <a:p>
            <a:pPr algn="just"/>
            <a:r>
              <a:rPr lang="sk-SK" sz="2400" dirty="0"/>
              <a:t>Cieľová výmena </a:t>
            </a:r>
            <a:endParaRPr lang="sk-SK" sz="1600" dirty="0" smtClean="0">
              <a:solidFill>
                <a:srgbClr val="FF0000"/>
              </a:solidFill>
            </a:endParaRPr>
          </a:p>
          <a:p>
            <a:pPr lvl="1" algn="just">
              <a:spcBef>
                <a:spcPts val="600"/>
              </a:spcBef>
            </a:pPr>
            <a:r>
              <a:rPr lang="sk-SK" sz="2000" dirty="0" smtClean="0"/>
              <a:t>obsah, objektívne ciele (môžu byť aj pozitívne </a:t>
            </a:r>
            <a:r>
              <a:rPr lang="sk-SK" sz="1800" dirty="0" smtClean="0"/>
              <a:t>(</a:t>
            </a:r>
            <a:r>
              <a:rPr lang="sk-SK" sz="1800" i="1" dirty="0" smtClean="0"/>
              <a:t>BIDS)</a:t>
            </a:r>
            <a:r>
              <a:rPr lang="sk-SK" sz="2000" dirty="0" smtClean="0"/>
              <a:t>), hospodársky a právny kontext – „už svojou povahou“</a:t>
            </a:r>
          </a:p>
          <a:p>
            <a:pPr lvl="1" algn="just">
              <a:spcBef>
                <a:spcPts val="600"/>
              </a:spcBef>
            </a:pPr>
            <a:r>
              <a:rPr lang="sk-SK" sz="2000" dirty="0" smtClean="0"/>
              <a:t>budúce </a:t>
            </a:r>
            <a:r>
              <a:rPr lang="sk-SK" sz="2000" dirty="0"/>
              <a:t>individualizované informácie, najmä o cene a </a:t>
            </a:r>
            <a:r>
              <a:rPr lang="sk-SK" sz="2000" dirty="0" smtClean="0"/>
              <a:t>množstve </a:t>
            </a:r>
            <a:endParaRPr lang="sk-SK" sz="1600" dirty="0">
              <a:solidFill>
                <a:srgbClr val="FF0000"/>
              </a:solidFill>
            </a:endParaRPr>
          </a:p>
          <a:p>
            <a:pPr lvl="1" algn="just">
              <a:spcBef>
                <a:spcPts val="600"/>
              </a:spcBef>
            </a:pPr>
            <a:r>
              <a:rPr lang="sk-SK" sz="2000" dirty="0"/>
              <a:t>„výmena spôsobilá vylúčiť neistotu – dátum, rozsah a spôsob prispôsobenia, ktoré musí podnik zaviesť“</a:t>
            </a:r>
          </a:p>
          <a:p>
            <a:pPr marL="366713" lvl="1" indent="0" algn="just">
              <a:spcBef>
                <a:spcPts val="600"/>
              </a:spcBef>
              <a:buNone/>
            </a:pPr>
            <a:r>
              <a:rPr lang="sk-SK" sz="2000" i="1" dirty="0"/>
              <a:t>   </a:t>
            </a:r>
            <a:r>
              <a:rPr lang="sk-SK" sz="1800" i="1" dirty="0"/>
              <a:t>(T – mobil Netherlands)</a:t>
            </a:r>
          </a:p>
          <a:p>
            <a:pPr algn="just"/>
            <a:r>
              <a:rPr lang="sk-SK" sz="2400" dirty="0" err="1" smtClean="0"/>
              <a:t>Následková</a:t>
            </a:r>
            <a:r>
              <a:rPr lang="sk-SK" sz="2400" dirty="0" smtClean="0"/>
              <a:t> výmena </a:t>
            </a:r>
            <a:r>
              <a:rPr lang="sk-SK" sz="1600" dirty="0" smtClean="0">
                <a:solidFill>
                  <a:srgbClr val="FF0000"/>
                </a:solidFill>
              </a:rPr>
              <a:t> </a:t>
            </a:r>
            <a:endParaRPr lang="sk-SK" sz="2400" dirty="0" smtClean="0"/>
          </a:p>
          <a:p>
            <a:pPr lvl="1" algn="just">
              <a:spcBef>
                <a:spcPts val="600"/>
              </a:spcBef>
            </a:pPr>
            <a:r>
              <a:rPr lang="sk-SK" sz="2000" dirty="0" smtClean="0"/>
              <a:t>skutočné alebo potenciálne následky výmeny </a:t>
            </a:r>
            <a:endParaRPr lang="sk-SK" sz="1600" i="1" dirty="0" smtClean="0">
              <a:solidFill>
                <a:srgbClr val="FF0000"/>
              </a:solidFill>
            </a:endParaRPr>
          </a:p>
          <a:p>
            <a:pPr lvl="1" algn="just">
              <a:spcBef>
                <a:spcPts val="600"/>
              </a:spcBef>
            </a:pPr>
            <a:r>
              <a:rPr lang="sk-SK" sz="2000" dirty="0"/>
              <a:t>ekonomické podmienky </a:t>
            </a:r>
            <a:r>
              <a:rPr lang="sk-SK" sz="2000" dirty="0" smtClean="0"/>
              <a:t>trhu – transparentnosť/koncentrovanosť</a:t>
            </a:r>
          </a:p>
          <a:p>
            <a:pPr lvl="1" algn="just">
              <a:spcBef>
                <a:spcPts val="600"/>
              </a:spcBef>
            </a:pPr>
            <a:r>
              <a:rPr lang="sk-SK" sz="2000" dirty="0" smtClean="0"/>
              <a:t>charakter informácií – </a:t>
            </a:r>
            <a:r>
              <a:rPr lang="sk-SK" sz="2000" u="sng" dirty="0" smtClean="0"/>
              <a:t>nižšia</a:t>
            </a:r>
            <a:r>
              <a:rPr lang="sk-SK" sz="2000" dirty="0" smtClean="0"/>
              <a:t> pravdepodobnosť rizika</a:t>
            </a:r>
            <a:endParaRPr lang="sk-SK" sz="1800" dirty="0" smtClean="0"/>
          </a:p>
          <a:p>
            <a:pPr lvl="2" algn="just">
              <a:spcBef>
                <a:spcPts val="600"/>
              </a:spcBef>
            </a:pPr>
            <a:r>
              <a:rPr lang="sk-SK" sz="1800" dirty="0"/>
              <a:t>a</a:t>
            </a:r>
            <a:r>
              <a:rPr lang="sk-SK" sz="1800" dirty="0" smtClean="0"/>
              <a:t>gregované - aký stupeň?</a:t>
            </a:r>
          </a:p>
          <a:p>
            <a:pPr lvl="2" algn="just">
              <a:spcBef>
                <a:spcPts val="0"/>
              </a:spcBef>
            </a:pPr>
            <a:r>
              <a:rPr lang="sk-SK" sz="1800" dirty="0" smtClean="0"/>
              <a:t>historické – nedávne? </a:t>
            </a:r>
            <a:endParaRPr lang="sk-SK" sz="1600" dirty="0" smtClean="0">
              <a:solidFill>
                <a:srgbClr val="FF0000"/>
              </a:solidFill>
            </a:endParaRPr>
          </a:p>
          <a:p>
            <a:pPr lvl="2" algn="just">
              <a:spcBef>
                <a:spcPts val="0"/>
              </a:spcBef>
            </a:pPr>
            <a:r>
              <a:rPr lang="sk-SK" sz="1800" dirty="0" smtClean="0"/>
              <a:t>verejné</a:t>
            </a:r>
            <a:r>
              <a:rPr lang="sk-SK" sz="1600" i="1" dirty="0" smtClean="0"/>
              <a:t>, </a:t>
            </a:r>
            <a:r>
              <a:rPr lang="sk-SK" sz="1800" dirty="0" err="1" smtClean="0"/>
              <a:t>benchmarking</a:t>
            </a:r>
            <a:endParaRPr lang="sk-SK" sz="1800" dirty="0"/>
          </a:p>
          <a:p>
            <a:pPr marL="685800" lvl="2" indent="0" algn="just">
              <a:spcBef>
                <a:spcPts val="0"/>
              </a:spcBef>
              <a:buNone/>
            </a:pPr>
            <a:endParaRPr lang="sk-SK" sz="1800" dirty="0" smtClean="0">
              <a:solidFill>
                <a:srgbClr val="FF0000"/>
              </a:solidFill>
            </a:endParaRPr>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4</a:t>
            </a:fld>
            <a:endParaRPr lang="sk-SK" dirty="0"/>
          </a:p>
        </p:txBody>
      </p:sp>
    </p:spTree>
    <p:extLst>
      <p:ext uri="{BB962C8B-B14F-4D97-AF65-F5344CB8AC3E}">
        <p14:creationId xmlns:p14="http://schemas.microsoft.com/office/powerpoint/2010/main" val="387853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000" dirty="0" smtClean="0"/>
              <a:t>Rule </a:t>
            </a:r>
            <a:r>
              <a:rPr lang="sk-SK" sz="4000" dirty="0" err="1" smtClean="0"/>
              <a:t>of</a:t>
            </a:r>
            <a:r>
              <a:rPr lang="sk-SK" sz="4000" dirty="0" smtClean="0"/>
              <a:t> </a:t>
            </a:r>
            <a:r>
              <a:rPr lang="sk-SK" sz="4000" dirty="0" err="1"/>
              <a:t>r</a:t>
            </a:r>
            <a:r>
              <a:rPr lang="sk-SK" sz="4000" dirty="0" err="1" smtClean="0"/>
              <a:t>eason</a:t>
            </a:r>
            <a:r>
              <a:rPr lang="sk-SK" sz="4000" dirty="0" smtClean="0"/>
              <a:t> vs Per se</a:t>
            </a:r>
            <a:endParaRPr lang="sk-SK" sz="4000" dirty="0"/>
          </a:p>
        </p:txBody>
      </p:sp>
      <p:sp>
        <p:nvSpPr>
          <p:cNvPr id="3" name="Zástupný symbol obsahu 2"/>
          <p:cNvSpPr>
            <a:spLocks noGrp="1"/>
          </p:cNvSpPr>
          <p:nvPr>
            <p:ph sz="quarter" idx="1"/>
          </p:nvPr>
        </p:nvSpPr>
        <p:spPr/>
        <p:txBody>
          <a:bodyPr/>
          <a:lstStyle/>
          <a:p>
            <a:pPr marL="0" indent="0" algn="just">
              <a:spcBef>
                <a:spcPts val="0"/>
              </a:spcBef>
              <a:buNone/>
            </a:pPr>
            <a:r>
              <a:rPr lang="sk-SK" sz="2000" dirty="0" smtClean="0"/>
              <a:t>„...pro a anti - súťažné aspekty obmedzenia môžu byť posudzované </a:t>
            </a:r>
            <a:r>
              <a:rPr lang="sk-SK" sz="2000" b="1" dirty="0" smtClean="0"/>
              <a:t>len v rámci článku 101 ods. 3 Zmluvy</a:t>
            </a:r>
            <a:r>
              <a:rPr lang="sk-SK" sz="2000" dirty="0" smtClean="0"/>
              <a:t>. Tento článok by stratil veľa zo svojej účinnosti, ak by takéto posúdenie malo byť vykonané už podľa čl. 101 ods. 1 Zmluvy.“ </a:t>
            </a:r>
            <a:r>
              <a:rPr lang="sk-SK" sz="1800" i="1" dirty="0" smtClean="0"/>
              <a:t>(Métropole Télevision)</a:t>
            </a:r>
          </a:p>
          <a:p>
            <a:pPr marL="0" indent="0" algn="just">
              <a:spcBef>
                <a:spcPts val="0"/>
              </a:spcBef>
              <a:buNone/>
            </a:pPr>
            <a:endParaRPr lang="sk-SK" sz="1800" i="1" dirty="0" smtClean="0"/>
          </a:p>
          <a:p>
            <a:pPr marL="0" indent="0" algn="just">
              <a:spcBef>
                <a:spcPts val="0"/>
              </a:spcBef>
              <a:buNone/>
            </a:pPr>
            <a:r>
              <a:rPr lang="sk-SK" sz="2000" dirty="0" smtClean="0"/>
              <a:t>„...uprednostňovaná, viac flexibilná interpretácia zákazu podľa čl. 101 ods. 1 Zmluvy, </a:t>
            </a:r>
            <a:r>
              <a:rPr lang="sk-SK" sz="2000" b="1" dirty="0" smtClean="0"/>
              <a:t>nemôže byť interpretovaná </a:t>
            </a:r>
            <a:r>
              <a:rPr lang="sk-SK" sz="2000" dirty="0" smtClean="0"/>
              <a:t>ako zavedenie pravidla rule of reason do európskeho súťažného práva (vo vzťahu k zákazu)</a:t>
            </a:r>
            <a:r>
              <a:rPr lang="sk-SK" sz="2000" i="1" dirty="0" smtClean="0"/>
              <a:t>.“ </a:t>
            </a:r>
            <a:r>
              <a:rPr lang="sk-SK" sz="1800" i="1" dirty="0" smtClean="0"/>
              <a:t>(</a:t>
            </a:r>
            <a:r>
              <a:rPr lang="sk-SK" sz="1800" i="1" dirty="0"/>
              <a:t>Métropole </a:t>
            </a:r>
            <a:r>
              <a:rPr lang="sk-SK" sz="1800" i="1" dirty="0" smtClean="0"/>
              <a:t>Télevision)</a:t>
            </a:r>
          </a:p>
          <a:p>
            <a:pPr marL="0" indent="0" algn="just">
              <a:spcBef>
                <a:spcPts val="0"/>
              </a:spcBef>
              <a:buNone/>
            </a:pPr>
            <a:endParaRPr lang="sk-SK" sz="1800" i="1" dirty="0" smtClean="0"/>
          </a:p>
          <a:p>
            <a:pPr algn="just">
              <a:spcBef>
                <a:spcPts val="0"/>
              </a:spcBef>
            </a:pPr>
            <a:r>
              <a:rPr lang="sk-SK" sz="2000" dirty="0" smtClean="0"/>
              <a:t>EÚ prístup:</a:t>
            </a:r>
          </a:p>
          <a:p>
            <a:pPr marL="342900" indent="-342900" algn="just">
              <a:spcBef>
                <a:spcPts val="0"/>
              </a:spcBef>
              <a:buFont typeface="+mj-lt"/>
              <a:buAutoNum type="arabicPeriod"/>
            </a:pPr>
            <a:r>
              <a:rPr lang="sk-SK" sz="2000" dirty="0"/>
              <a:t>c</a:t>
            </a:r>
            <a:r>
              <a:rPr lang="sk-SK" sz="2000" dirty="0" smtClean="0"/>
              <a:t>ieľ vs následok (101 ods. 1 Zmluvy) ≠ rule of reason</a:t>
            </a:r>
          </a:p>
          <a:p>
            <a:pPr marL="342900" indent="-342900" algn="just">
              <a:spcBef>
                <a:spcPts val="0"/>
              </a:spcBef>
              <a:buFont typeface="+mj-lt"/>
              <a:buAutoNum type="arabicPeriod"/>
            </a:pPr>
            <a:r>
              <a:rPr lang="sk-SK" sz="2000" dirty="0" smtClean="0"/>
              <a:t>pro a anti – aspekty cieľa, resp. následku (101 ods. 3 Zmluvy) = rule of reason</a:t>
            </a:r>
          </a:p>
          <a:p>
            <a:pPr marL="342900" indent="-342900" algn="just">
              <a:spcBef>
                <a:spcPts val="0"/>
              </a:spcBef>
              <a:buFont typeface="+mj-lt"/>
              <a:buAutoNum type="arabicPeriod"/>
            </a:pPr>
            <a:r>
              <a:rPr lang="sk-SK" sz="2000" dirty="0" smtClean="0"/>
              <a:t>preto cieľ </a:t>
            </a:r>
            <a:r>
              <a:rPr lang="sk-SK" sz="2000" dirty="0"/>
              <a:t>≠ </a:t>
            </a:r>
            <a:r>
              <a:rPr lang="sk-SK" sz="2000" dirty="0" smtClean="0"/>
              <a:t>per </a:t>
            </a:r>
            <a:r>
              <a:rPr lang="sk-SK" sz="2000" dirty="0" err="1" smtClean="0"/>
              <a:t>se</a:t>
            </a:r>
            <a:r>
              <a:rPr lang="sk-SK" sz="2000" dirty="0" smtClean="0"/>
              <a:t> </a:t>
            </a:r>
            <a:r>
              <a:rPr lang="sk-SK" sz="1800" i="1" dirty="0" smtClean="0"/>
              <a:t>(Suiker Unie)</a:t>
            </a:r>
            <a:endParaRPr lang="sk-SK" sz="1800" i="1" dirty="0"/>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5</a:t>
            </a:fld>
            <a:endParaRPr lang="sk-SK" dirty="0"/>
          </a:p>
        </p:txBody>
      </p:sp>
    </p:spTree>
    <p:extLst>
      <p:ext uri="{BB962C8B-B14F-4D97-AF65-F5344CB8AC3E}">
        <p14:creationId xmlns:p14="http://schemas.microsoft.com/office/powerpoint/2010/main" val="1589354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000" dirty="0" smtClean="0"/>
              <a:t>Forma a spôsob výmeny I.</a:t>
            </a:r>
            <a:endParaRPr lang="sk-SK" sz="4000" dirty="0"/>
          </a:p>
        </p:txBody>
      </p:sp>
      <p:sp>
        <p:nvSpPr>
          <p:cNvPr id="3" name="Zástupný symbol obsahu 2"/>
          <p:cNvSpPr>
            <a:spLocks noGrp="1"/>
          </p:cNvSpPr>
          <p:nvPr>
            <p:ph sz="quarter" idx="1"/>
          </p:nvPr>
        </p:nvSpPr>
        <p:spPr/>
        <p:txBody>
          <a:bodyPr/>
          <a:lstStyle/>
          <a:p>
            <a:pPr>
              <a:spcBef>
                <a:spcPts val="0"/>
              </a:spcBef>
            </a:pPr>
            <a:r>
              <a:rPr lang="sk-SK" dirty="0" smtClean="0"/>
              <a:t>Horizontálne  </a:t>
            </a:r>
            <a:r>
              <a:rPr lang="sk-SK" sz="1600" dirty="0" smtClean="0">
                <a:solidFill>
                  <a:srgbClr val="FF0000"/>
                </a:solidFill>
              </a:rPr>
              <a:t> </a:t>
            </a:r>
          </a:p>
          <a:p>
            <a:pPr marL="0" indent="0">
              <a:spcBef>
                <a:spcPts val="0"/>
              </a:spcBef>
              <a:buNone/>
            </a:pPr>
            <a:endParaRPr lang="sk-SK" sz="1000" dirty="0" smtClean="0">
              <a:solidFill>
                <a:srgbClr val="FF0000"/>
              </a:solidFill>
            </a:endParaRPr>
          </a:p>
          <a:p>
            <a:pPr>
              <a:spcBef>
                <a:spcPts val="0"/>
              </a:spcBef>
            </a:pPr>
            <a:r>
              <a:rPr lang="sk-SK" dirty="0" smtClean="0"/>
              <a:t>Vertikálne výmeny</a:t>
            </a:r>
          </a:p>
          <a:p>
            <a:pPr lvl="1">
              <a:spcBef>
                <a:spcPts val="0"/>
              </a:spcBef>
            </a:pPr>
            <a:r>
              <a:rPr lang="sk-SK" sz="2400" dirty="0"/>
              <a:t>H</a:t>
            </a:r>
            <a:r>
              <a:rPr lang="sk-SK" sz="2400" dirty="0" smtClean="0"/>
              <a:t>ub &amp; </a:t>
            </a:r>
            <a:r>
              <a:rPr lang="sk-SK" sz="2400" dirty="0" err="1" smtClean="0"/>
              <a:t>Spoke</a:t>
            </a:r>
            <a:endParaRPr lang="sk-SK" sz="2400" dirty="0" smtClean="0"/>
          </a:p>
          <a:p>
            <a:pPr lvl="2">
              <a:spcBef>
                <a:spcPts val="0"/>
              </a:spcBef>
            </a:pPr>
            <a:r>
              <a:rPr lang="sk-SK" sz="2100" dirty="0"/>
              <a:t>o</a:t>
            </a:r>
            <a:r>
              <a:rPr lang="sk-SK" sz="2100" dirty="0" smtClean="0"/>
              <a:t>dberateľ má významnú vyjednávaciu silu</a:t>
            </a:r>
          </a:p>
          <a:p>
            <a:pPr lvl="2">
              <a:spcBef>
                <a:spcPts val="0"/>
              </a:spcBef>
            </a:pPr>
            <a:r>
              <a:rPr lang="sk-SK" sz="2100" dirty="0" smtClean="0"/>
              <a:t>silná koncentrácia na hornom alebo dolnom trhu</a:t>
            </a:r>
          </a:p>
          <a:p>
            <a:pPr lvl="2">
              <a:spcBef>
                <a:spcPts val="0"/>
              </a:spcBef>
            </a:pPr>
            <a:r>
              <a:rPr lang="sk-SK" sz="2100" dirty="0" smtClean="0"/>
              <a:t>A,B,C test</a:t>
            </a:r>
          </a:p>
          <a:p>
            <a:pPr lvl="2">
              <a:spcBef>
                <a:spcPts val="0"/>
              </a:spcBef>
            </a:pPr>
            <a:r>
              <a:rPr lang="sk-SK" sz="2100" dirty="0"/>
              <a:t>n</a:t>
            </a:r>
            <a:r>
              <a:rPr lang="sk-SK" sz="2100" dirty="0" smtClean="0"/>
              <a:t>epriama koordinácia na dolnom trhu</a:t>
            </a:r>
          </a:p>
          <a:p>
            <a:pPr marL="685800" lvl="2" indent="0">
              <a:spcBef>
                <a:spcPts val="0"/>
              </a:spcBef>
              <a:buNone/>
            </a:pPr>
            <a:endParaRPr lang="sk-SK" sz="1000" dirty="0" smtClean="0"/>
          </a:p>
          <a:p>
            <a:pPr>
              <a:spcBef>
                <a:spcPts val="0"/>
              </a:spcBef>
            </a:pPr>
            <a:r>
              <a:rPr lang="sk-SK" dirty="0" smtClean="0"/>
              <a:t>Združenia podnikateľov</a:t>
            </a:r>
          </a:p>
          <a:p>
            <a:pPr marL="0" indent="0">
              <a:spcBef>
                <a:spcPts val="0"/>
              </a:spcBef>
              <a:buNone/>
            </a:pPr>
            <a:endParaRPr lang="sk-SK" sz="1000" dirty="0" smtClean="0"/>
          </a:p>
          <a:p>
            <a:pPr>
              <a:spcBef>
                <a:spcPts val="0"/>
              </a:spcBef>
            </a:pPr>
            <a:r>
              <a:rPr lang="sk-SK" dirty="0" smtClean="0"/>
              <a:t>Tretie strany – </a:t>
            </a:r>
            <a:r>
              <a:rPr lang="sk-SK" dirty="0" err="1" smtClean="0"/>
              <a:t>facilitátor</a:t>
            </a:r>
            <a:endParaRPr lang="sk-SK" dirty="0" smtClean="0"/>
          </a:p>
          <a:p>
            <a:pPr lvl="1">
              <a:spcBef>
                <a:spcPts val="0"/>
              </a:spcBef>
            </a:pPr>
            <a:r>
              <a:rPr lang="sk-SK" sz="2400" dirty="0"/>
              <a:t>k</a:t>
            </a:r>
            <a:r>
              <a:rPr lang="sk-SK" sz="2400" dirty="0" smtClean="0"/>
              <a:t>onkurent</a:t>
            </a:r>
          </a:p>
          <a:p>
            <a:pPr lvl="1">
              <a:spcBef>
                <a:spcPts val="0"/>
              </a:spcBef>
            </a:pPr>
            <a:r>
              <a:rPr lang="sk-SK" sz="2400" dirty="0"/>
              <a:t>k</a:t>
            </a:r>
            <a:r>
              <a:rPr lang="sk-SK" sz="2400" dirty="0" smtClean="0"/>
              <a:t>onzultant</a:t>
            </a:r>
          </a:p>
          <a:p>
            <a:endParaRPr lang="sk-SK" dirty="0" smtClean="0"/>
          </a:p>
          <a:p>
            <a:endParaRPr lang="sk-SK" dirty="0" smtClean="0"/>
          </a:p>
          <a:p>
            <a:endParaRPr lang="sk-SK" dirty="0"/>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6</a:t>
            </a:fld>
            <a:endParaRPr lang="sk-SK" dirty="0"/>
          </a:p>
        </p:txBody>
      </p:sp>
    </p:spTree>
    <p:extLst>
      <p:ext uri="{BB962C8B-B14F-4D97-AF65-F5344CB8AC3E}">
        <p14:creationId xmlns:p14="http://schemas.microsoft.com/office/powerpoint/2010/main" val="2239187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000" dirty="0" smtClean="0"/>
              <a:t>Forma a spôsob výmeny II.</a:t>
            </a:r>
            <a:endParaRPr lang="sk-SK" sz="4000" dirty="0"/>
          </a:p>
        </p:txBody>
      </p:sp>
      <p:sp>
        <p:nvSpPr>
          <p:cNvPr id="3" name="Zástupný symbol obsahu 2"/>
          <p:cNvSpPr>
            <a:spLocks noGrp="1"/>
          </p:cNvSpPr>
          <p:nvPr>
            <p:ph sz="quarter" idx="1"/>
          </p:nvPr>
        </p:nvSpPr>
        <p:spPr/>
        <p:txBody>
          <a:bodyPr/>
          <a:lstStyle/>
          <a:p>
            <a:pPr algn="just">
              <a:spcBef>
                <a:spcPts val="0"/>
              </a:spcBef>
            </a:pPr>
            <a:r>
              <a:rPr lang="sk-SK" dirty="0" smtClean="0"/>
              <a:t>Reciprocita výmeny</a:t>
            </a:r>
          </a:p>
          <a:p>
            <a:pPr marL="366713" lvl="1" indent="0" algn="just">
              <a:spcBef>
                <a:spcPts val="0"/>
              </a:spcBef>
              <a:buNone/>
            </a:pPr>
            <a:endParaRPr lang="sk-SK" sz="1600" dirty="0" smtClean="0"/>
          </a:p>
          <a:p>
            <a:pPr marL="366713" lvl="1" indent="0" algn="just">
              <a:spcBef>
                <a:spcPts val="0"/>
              </a:spcBef>
              <a:buNone/>
            </a:pPr>
            <a:r>
              <a:rPr lang="sk-SK" sz="2400" dirty="0" smtClean="0"/>
              <a:t>„je zachovaná, </a:t>
            </a:r>
            <a:r>
              <a:rPr lang="sk-SK" sz="2400" b="1" dirty="0" smtClean="0"/>
              <a:t>ak jeden</a:t>
            </a:r>
            <a:r>
              <a:rPr lang="sk-SK" sz="2400" dirty="0" smtClean="0"/>
              <a:t> podnik odhalí svoje budúce zámery alebo správanie sa na trhu iným podnikom, či už na žiadosť ostatných, alebo tým, že takéto informácie konkurenti akceptujú.“</a:t>
            </a:r>
          </a:p>
          <a:p>
            <a:pPr marL="366713" lvl="1" indent="0" algn="just">
              <a:spcBef>
                <a:spcPts val="0"/>
              </a:spcBef>
              <a:buNone/>
            </a:pPr>
            <a:r>
              <a:rPr lang="sk-SK" sz="1800" i="1" dirty="0" smtClean="0"/>
              <a:t>(</a:t>
            </a:r>
            <a:r>
              <a:rPr lang="sk-SK" sz="1800" i="1" dirty="0"/>
              <a:t>Cimenteries</a:t>
            </a:r>
            <a:r>
              <a:rPr lang="sk-SK" sz="1800" i="1" dirty="0" smtClean="0"/>
              <a:t>)</a:t>
            </a:r>
          </a:p>
          <a:p>
            <a:pPr marL="366713" lvl="1" indent="0" algn="just">
              <a:spcBef>
                <a:spcPts val="0"/>
              </a:spcBef>
              <a:buNone/>
            </a:pPr>
            <a:endParaRPr lang="sk-SK" sz="1800" i="1" dirty="0"/>
          </a:p>
          <a:p>
            <a:pPr marL="366713" lvl="1" indent="0" algn="just">
              <a:spcBef>
                <a:spcPts val="0"/>
              </a:spcBef>
              <a:buNone/>
            </a:pPr>
            <a:r>
              <a:rPr lang="sk-SK" sz="2400" dirty="0" smtClean="0"/>
              <a:t>„skutočnosť, že </a:t>
            </a:r>
            <a:r>
              <a:rPr lang="sk-SK" sz="2400" b="1" dirty="0" smtClean="0"/>
              <a:t>len jeden </a:t>
            </a:r>
            <a:r>
              <a:rPr lang="sk-SK" sz="2400" dirty="0" smtClean="0"/>
              <a:t>účastník stretnutia odhalí svoje zámery nestačí na vylúčenie možnosti existencie dohody alebo zosúladeného postupu.“</a:t>
            </a:r>
          </a:p>
          <a:p>
            <a:pPr marL="366713" lvl="1" indent="0" algn="just">
              <a:spcBef>
                <a:spcPts val="0"/>
              </a:spcBef>
              <a:buNone/>
            </a:pPr>
            <a:r>
              <a:rPr lang="sk-SK" sz="1800" dirty="0" smtClean="0"/>
              <a:t>(Tate &amp; Lyle)</a:t>
            </a:r>
          </a:p>
          <a:p>
            <a:pPr marL="366713" lvl="1" indent="0" algn="just">
              <a:spcBef>
                <a:spcPts val="0"/>
              </a:spcBef>
              <a:buNone/>
            </a:pPr>
            <a:endParaRPr lang="sk-SK" sz="2800" dirty="0"/>
          </a:p>
          <a:p>
            <a:pPr marL="366713" lvl="1" indent="0" algn="just">
              <a:spcBef>
                <a:spcPts val="0"/>
              </a:spcBef>
              <a:buNone/>
            </a:pPr>
            <a:endParaRPr lang="sk-SK" sz="1600" dirty="0"/>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7</a:t>
            </a:fld>
            <a:endParaRPr lang="sk-SK" dirty="0"/>
          </a:p>
        </p:txBody>
      </p:sp>
    </p:spTree>
    <p:extLst>
      <p:ext uri="{BB962C8B-B14F-4D97-AF65-F5344CB8AC3E}">
        <p14:creationId xmlns:p14="http://schemas.microsoft.com/office/powerpoint/2010/main" val="766962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000" dirty="0" smtClean="0"/>
              <a:t>Forma a spôsob výmeny III.</a:t>
            </a:r>
            <a:endParaRPr lang="sk-SK" sz="4000" dirty="0"/>
          </a:p>
        </p:txBody>
      </p:sp>
      <p:sp>
        <p:nvSpPr>
          <p:cNvPr id="3" name="Zástupný symbol obsahu 2"/>
          <p:cNvSpPr>
            <a:spLocks noGrp="1"/>
          </p:cNvSpPr>
          <p:nvPr>
            <p:ph sz="quarter" idx="1"/>
          </p:nvPr>
        </p:nvSpPr>
        <p:spPr/>
        <p:txBody>
          <a:bodyPr/>
          <a:lstStyle/>
          <a:p>
            <a:r>
              <a:rPr lang="sk-SK" dirty="0" smtClean="0"/>
              <a:t>Pasívna participácia na výmene</a:t>
            </a:r>
          </a:p>
          <a:p>
            <a:pPr marL="366713" lvl="1" indent="0" algn="just">
              <a:buNone/>
            </a:pPr>
            <a:r>
              <a:rPr lang="sk-SK" sz="2200" dirty="0" smtClean="0"/>
              <a:t>„účastník, ktorý </a:t>
            </a:r>
            <a:r>
              <a:rPr lang="sk-SK" sz="2200" b="1" dirty="0" smtClean="0"/>
              <a:t>mlčky súhlasí </a:t>
            </a:r>
            <a:r>
              <a:rPr lang="sk-SK" sz="2200" dirty="0" smtClean="0"/>
              <a:t>s nezákonnou iniciatívou, bez verejného dištancovania sa od takéhoto konania, resp. bez oznámenia súťažnému úradu, účinne podporuje pokračovanie porušenia a sťažuje jeho odhalenie.“</a:t>
            </a:r>
          </a:p>
          <a:p>
            <a:pPr marL="366713" lvl="1" indent="0">
              <a:buNone/>
            </a:pPr>
            <a:r>
              <a:rPr lang="sk-SK" sz="1800" i="1" dirty="0" smtClean="0"/>
              <a:t>(Aalborg)</a:t>
            </a:r>
          </a:p>
          <a:p>
            <a:r>
              <a:rPr lang="sk-SK" dirty="0" smtClean="0"/>
              <a:t>Podmienka </a:t>
            </a:r>
            <a:r>
              <a:rPr lang="sk-SK" dirty="0"/>
              <a:t>vyvinenia sa zo </a:t>
            </a:r>
            <a:r>
              <a:rPr lang="sk-SK" dirty="0" smtClean="0"/>
              <a:t>zodpovednosti</a:t>
            </a:r>
            <a:endParaRPr lang="sk-SK" dirty="0"/>
          </a:p>
          <a:p>
            <a:pPr lvl="1"/>
            <a:r>
              <a:rPr lang="sk-SK" dirty="0" smtClean="0"/>
              <a:t>Manifestácia zjavného nesúhlasu s výmenou:</a:t>
            </a:r>
          </a:p>
          <a:p>
            <a:pPr lvl="2"/>
            <a:r>
              <a:rPr lang="sk-SK" dirty="0"/>
              <a:t>v</a:t>
            </a:r>
            <a:r>
              <a:rPr lang="sk-SK" dirty="0" smtClean="0"/>
              <a:t>ýslovne</a:t>
            </a:r>
          </a:p>
          <a:p>
            <a:pPr lvl="2"/>
            <a:r>
              <a:rPr lang="sk-SK" dirty="0"/>
              <a:t>k</a:t>
            </a:r>
            <a:r>
              <a:rPr lang="sk-SK" dirty="0" smtClean="0"/>
              <a:t>onaním</a:t>
            </a:r>
          </a:p>
          <a:p>
            <a:pPr lvl="2"/>
            <a:endParaRPr lang="sk-SK" dirty="0"/>
          </a:p>
          <a:p>
            <a:pPr lvl="2"/>
            <a:endParaRPr lang="sk-SK" dirty="0" smtClean="0"/>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8</a:t>
            </a:fld>
            <a:endParaRPr lang="sk-SK" dirty="0"/>
          </a:p>
        </p:txBody>
      </p:sp>
    </p:spTree>
    <p:extLst>
      <p:ext uri="{BB962C8B-B14F-4D97-AF65-F5344CB8AC3E}">
        <p14:creationId xmlns:p14="http://schemas.microsoft.com/office/powerpoint/2010/main" val="973360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000" dirty="0"/>
              <a:t>Forma a spôsob výmeny </a:t>
            </a:r>
            <a:r>
              <a:rPr lang="sk-SK" sz="4000" dirty="0" smtClean="0"/>
              <a:t>IV.</a:t>
            </a:r>
            <a:endParaRPr lang="sk-SK" sz="4000" dirty="0"/>
          </a:p>
        </p:txBody>
      </p:sp>
      <p:sp>
        <p:nvSpPr>
          <p:cNvPr id="3" name="Zástupný symbol obsahu 2"/>
          <p:cNvSpPr>
            <a:spLocks noGrp="1"/>
          </p:cNvSpPr>
          <p:nvPr>
            <p:ph sz="quarter" idx="1"/>
          </p:nvPr>
        </p:nvSpPr>
        <p:spPr/>
        <p:txBody>
          <a:bodyPr/>
          <a:lstStyle/>
          <a:p>
            <a:pPr marL="319088" lvl="1" indent="-319088">
              <a:spcBef>
                <a:spcPts val="700"/>
              </a:spcBef>
              <a:buClr>
                <a:schemeClr val="accent2"/>
              </a:buClr>
              <a:buSzPct val="60000"/>
              <a:buFont typeface="Wingdings" pitchFamily="2" charset="2"/>
              <a:buChar char=""/>
            </a:pPr>
            <a:r>
              <a:rPr lang="sk-SK" sz="2900" dirty="0"/>
              <a:t>Vyvrátiteľná domnienka pri zosúladenom </a:t>
            </a:r>
            <a:r>
              <a:rPr lang="sk-SK" sz="2900" dirty="0" smtClean="0"/>
              <a:t>postupe</a:t>
            </a:r>
          </a:p>
          <a:p>
            <a:pPr marL="274637" lvl="2" indent="0">
              <a:spcBef>
                <a:spcPts val="700"/>
              </a:spcBef>
              <a:buSzPct val="60000"/>
              <a:buNone/>
            </a:pPr>
            <a:r>
              <a:rPr lang="sk-SK" sz="2200" dirty="0" smtClean="0"/>
              <a:t>„podniky </a:t>
            </a:r>
            <a:r>
              <a:rPr lang="sk-SK" sz="2200" dirty="0"/>
              <a:t>zúčastňujúce sa na zosúlaďovaní postupu a naďalej aktívne pôsobiace na trhu, pri určovaní svojho konania na tomto trhu </a:t>
            </a:r>
            <a:r>
              <a:rPr lang="sk-SK" sz="2200" b="1" dirty="0"/>
              <a:t>zohľadňujú informácie</a:t>
            </a:r>
            <a:r>
              <a:rPr lang="sk-SK" sz="2200" dirty="0"/>
              <a:t>, ktoré si vymenili so svojimi </a:t>
            </a:r>
            <a:r>
              <a:rPr lang="sk-SK" sz="2200" dirty="0" smtClean="0"/>
              <a:t>konkurentmi.“ </a:t>
            </a:r>
            <a:r>
              <a:rPr lang="sk-SK" sz="1800" i="1" dirty="0"/>
              <a:t>(Anic)</a:t>
            </a:r>
          </a:p>
          <a:p>
            <a:pPr marL="319088" lvl="1" indent="-319088">
              <a:spcBef>
                <a:spcPts val="700"/>
              </a:spcBef>
              <a:buClr>
                <a:schemeClr val="accent2"/>
              </a:buClr>
              <a:buSzPct val="60000"/>
              <a:buFont typeface="Wingdings" pitchFamily="2" charset="2"/>
              <a:buChar char=""/>
            </a:pPr>
            <a:r>
              <a:rPr lang="sk-SK" sz="2900" dirty="0"/>
              <a:t>Domnienka </a:t>
            </a:r>
            <a:r>
              <a:rPr lang="sk-SK" sz="2900" dirty="0" smtClean="0"/>
              <a:t>sa aplikuje </a:t>
            </a:r>
            <a:r>
              <a:rPr lang="sk-SK" sz="2900" dirty="0"/>
              <a:t>aj v prípade, ak sa uskutočnil jediný kontakt medzi </a:t>
            </a:r>
            <a:r>
              <a:rPr lang="sk-SK" sz="2900" dirty="0" smtClean="0"/>
              <a:t>podnikmi</a:t>
            </a:r>
          </a:p>
          <a:p>
            <a:pPr marL="274637" lvl="2" indent="0">
              <a:spcBef>
                <a:spcPts val="700"/>
              </a:spcBef>
              <a:buSzPct val="60000"/>
              <a:buNone/>
            </a:pPr>
            <a:r>
              <a:rPr lang="sk-SK" sz="2200" dirty="0" smtClean="0"/>
              <a:t>„môže stačiť </a:t>
            </a:r>
            <a:r>
              <a:rPr lang="sk-SK" sz="2200" b="1" dirty="0" smtClean="0"/>
              <a:t>jediný kontakt </a:t>
            </a:r>
            <a:r>
              <a:rPr lang="sk-SK" sz="2200" dirty="0" smtClean="0"/>
              <a:t>na to, aby sa uskutočnil protisúťažný cieľ zamýšľaný podnikmi.“</a:t>
            </a:r>
          </a:p>
          <a:p>
            <a:pPr marL="274637" lvl="2" indent="0">
              <a:spcBef>
                <a:spcPts val="700"/>
              </a:spcBef>
              <a:buSzPct val="60000"/>
              <a:buNone/>
            </a:pPr>
            <a:r>
              <a:rPr lang="sk-SK" sz="1800" i="1" dirty="0"/>
              <a:t>(T – mobil Netherlands)</a:t>
            </a:r>
          </a:p>
          <a:p>
            <a:pPr marL="274637" lvl="2" indent="0">
              <a:spcBef>
                <a:spcPts val="700"/>
              </a:spcBef>
              <a:buSzPct val="60000"/>
              <a:buNone/>
            </a:pPr>
            <a:endParaRPr lang="sk-SK" dirty="0"/>
          </a:p>
          <a:p>
            <a:pPr marL="319088" lvl="1" indent="-319088">
              <a:spcBef>
                <a:spcPts val="700"/>
              </a:spcBef>
              <a:buClr>
                <a:schemeClr val="accent2"/>
              </a:buClr>
              <a:buSzPct val="60000"/>
              <a:buFont typeface="Wingdings" pitchFamily="2" charset="2"/>
              <a:buChar char=""/>
            </a:pPr>
            <a:endParaRPr lang="sk-SK" sz="2900" dirty="0"/>
          </a:p>
          <a:p>
            <a:pPr marL="0" indent="0">
              <a:buNone/>
            </a:pPr>
            <a:endParaRPr lang="sk-SK" dirty="0"/>
          </a:p>
        </p:txBody>
      </p:sp>
      <p:sp>
        <p:nvSpPr>
          <p:cNvPr id="4" name="Zástupný symbol čísla snímky 3"/>
          <p:cNvSpPr>
            <a:spLocks noGrp="1"/>
          </p:cNvSpPr>
          <p:nvPr>
            <p:ph type="sldNum" sz="quarter" idx="10"/>
          </p:nvPr>
        </p:nvSpPr>
        <p:spPr/>
        <p:txBody>
          <a:bodyPr>
            <a:normAutofit fontScale="85000" lnSpcReduction="20000"/>
          </a:bodyPr>
          <a:lstStyle/>
          <a:p>
            <a:pPr>
              <a:defRPr/>
            </a:pPr>
            <a:fld id="{9F5F16F2-4596-4C4C-AB93-AB8AF2F0C740}" type="slidenum">
              <a:rPr lang="sk-SK" smtClean="0"/>
              <a:pPr>
                <a:defRPr/>
              </a:pPr>
              <a:t>9</a:t>
            </a:fld>
            <a:endParaRPr lang="sk-SK" dirty="0"/>
          </a:p>
        </p:txBody>
      </p:sp>
    </p:spTree>
    <p:extLst>
      <p:ext uri="{BB962C8B-B14F-4D97-AF65-F5344CB8AC3E}">
        <p14:creationId xmlns:p14="http://schemas.microsoft.com/office/powerpoint/2010/main" val="8979689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ezentacia_vzor sj">
  <a:themeElements>
    <a:clrScheme name="Vlastná 4">
      <a:dk1>
        <a:sysClr val="windowText" lastClr="000000"/>
      </a:dk1>
      <a:lt1>
        <a:sysClr val="window" lastClr="FFFFFF"/>
      </a:lt1>
      <a:dk2>
        <a:srgbClr val="FFFFFF"/>
      </a:dk2>
      <a:lt2>
        <a:srgbClr val="000000"/>
      </a:lt2>
      <a:accent1>
        <a:srgbClr val="25657A"/>
      </a:accent1>
      <a:accent2>
        <a:srgbClr val="000000"/>
      </a:accent2>
      <a:accent3>
        <a:srgbClr val="A7EA52"/>
      </a:accent3>
      <a:accent4>
        <a:srgbClr val="5DCEAF"/>
      </a:accent4>
      <a:accent5>
        <a:srgbClr val="FF8021"/>
      </a:accent5>
      <a:accent6>
        <a:srgbClr val="F14124"/>
      </a:accent6>
      <a:hlink>
        <a:srgbClr val="56C7AA"/>
      </a:hlink>
      <a:folHlink>
        <a:srgbClr val="59A8D1"/>
      </a:folHlink>
    </a:clrScheme>
    <a:fontScheme name="Office, klas. ver.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žný">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Vlastný návr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lastná 4">
    <a:dk1>
      <a:sysClr val="windowText" lastClr="000000"/>
    </a:dk1>
    <a:lt1>
      <a:sysClr val="window" lastClr="FFFFFF"/>
    </a:lt1>
    <a:dk2>
      <a:srgbClr val="FFFFFF"/>
    </a:dk2>
    <a:lt2>
      <a:srgbClr val="000000"/>
    </a:lt2>
    <a:accent1>
      <a:srgbClr val="25657A"/>
    </a:accent1>
    <a:accent2>
      <a:srgbClr val="000000"/>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emplate>prezentacia_vzor sj</Template>
  <TotalTime>1158</TotalTime>
  <Words>925</Words>
  <Application>Microsoft Office PowerPoint</Application>
  <PresentationFormat>Prezentácia na obrazovke (4:3)</PresentationFormat>
  <Paragraphs>140</Paragraphs>
  <Slides>13</Slides>
  <Notes>2</Notes>
  <HiddenSlides>0</HiddenSlides>
  <MMClips>0</MMClips>
  <ScaleCrop>false</ScaleCrop>
  <HeadingPairs>
    <vt:vector size="4" baseType="variant">
      <vt:variant>
        <vt:lpstr>Motív</vt:lpstr>
      </vt:variant>
      <vt:variant>
        <vt:i4>2</vt:i4>
      </vt:variant>
      <vt:variant>
        <vt:lpstr>Nadpisy snímok</vt:lpstr>
      </vt:variant>
      <vt:variant>
        <vt:i4>13</vt:i4>
      </vt:variant>
    </vt:vector>
  </HeadingPairs>
  <TitlesOfParts>
    <vt:vector size="15" baseType="lpstr">
      <vt:lpstr>prezentacia_vzor sj</vt:lpstr>
      <vt:lpstr>Vlastný návrh</vt:lpstr>
      <vt:lpstr>        Súťažno-právne aspekty       výmeny citlivých informácií                   Konferencia            Aktuálne trendy v slovenskom a európskom súťažnom práve</vt:lpstr>
      <vt:lpstr> </vt:lpstr>
      <vt:lpstr>Základné východiská</vt:lpstr>
      <vt:lpstr>Protisúťažný cieľ a následok</vt:lpstr>
      <vt:lpstr>Rule of reason vs Per se</vt:lpstr>
      <vt:lpstr>Forma a spôsob výmeny I.</vt:lpstr>
      <vt:lpstr>Forma a spôsob výmeny II.</vt:lpstr>
      <vt:lpstr>Forma a spôsob výmeny III.</vt:lpstr>
      <vt:lpstr>Forma a spôsob výmeny IV.</vt:lpstr>
      <vt:lpstr>Forma a spôsob výmeny V.</vt:lpstr>
      <vt:lpstr> Informačná transparentnosť trhu  </vt:lpstr>
      <vt:lpstr>Safe Harbour</vt:lpstr>
      <vt:lpstr>Prezentácia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Andrea  Wilhelmová</dc:creator>
  <cp:lastModifiedBy>Peter Demčák</cp:lastModifiedBy>
  <cp:revision>68</cp:revision>
  <cp:lastPrinted>2014-05-09T11:39:03Z</cp:lastPrinted>
  <dcterms:created xsi:type="dcterms:W3CDTF">2014-02-19T12:44:41Z</dcterms:created>
  <dcterms:modified xsi:type="dcterms:W3CDTF">2014-05-09T11:41:35Z</dcterms:modified>
</cp:coreProperties>
</file>